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2" r:id="rId7"/>
    <p:sldId id="267" r:id="rId8"/>
    <p:sldId id="261" r:id="rId9"/>
    <p:sldId id="263" r:id="rId10"/>
    <p:sldId id="264" r:id="rId11"/>
    <p:sldId id="265" r:id="rId12"/>
    <p:sldId id="266"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C707FC-AD27-4F9A-8B66-91CC1829B507}" v="2" dt="2022-09-01T08:21:50.8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3"/>
    <p:restoredTop sz="94694"/>
  </p:normalViewPr>
  <p:slideViewPr>
    <p:cSldViewPr snapToGrid="0" snapToObjects="1">
      <p:cViewPr varScale="1">
        <p:scale>
          <a:sx n="104" d="100"/>
          <a:sy n="104" d="100"/>
        </p:scale>
        <p:origin x="232" y="5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ffman, Kristy-Anne" userId="S::2195790@johnabbottcollege.net::b40bb421-6d75-4bf7-a1cc-1ae05fa4b12e" providerId="AD" clId="Web-{72C707FC-AD27-4F9A-8B66-91CC1829B507}"/>
    <pc:docChg chg="addSld delSld">
      <pc:chgData name="Hoffman, Kristy-Anne" userId="S::2195790@johnabbottcollege.net::b40bb421-6d75-4bf7-a1cc-1ae05fa4b12e" providerId="AD" clId="Web-{72C707FC-AD27-4F9A-8B66-91CC1829B507}" dt="2022-09-01T08:21:50.834" v="1"/>
      <pc:docMkLst>
        <pc:docMk/>
      </pc:docMkLst>
      <pc:sldChg chg="new del">
        <pc:chgData name="Hoffman, Kristy-Anne" userId="S::2195790@johnabbottcollege.net::b40bb421-6d75-4bf7-a1cc-1ae05fa4b12e" providerId="AD" clId="Web-{72C707FC-AD27-4F9A-8B66-91CC1829B507}" dt="2022-09-01T08:21:50.834" v="1"/>
        <pc:sldMkLst>
          <pc:docMk/>
          <pc:sldMk cId="631938986" sldId="269"/>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ata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9E2CE6-3040-4680-8AFD-E69F1128797B}"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F1E2E3B-ACD4-49C3-A47B-363739804EFE}">
      <dgm:prSet custT="1"/>
      <dgm:spPr/>
      <dgm:t>
        <a:bodyPr/>
        <a:lstStyle/>
        <a:p>
          <a:pPr>
            <a:lnSpc>
              <a:spcPct val="100000"/>
            </a:lnSpc>
            <a:defRPr cap="all"/>
          </a:pPr>
          <a:endParaRPr lang="en-US" sz="1500" dirty="0">
            <a:latin typeface="+mn-lt"/>
          </a:endParaRPr>
        </a:p>
      </dgm:t>
    </dgm:pt>
    <dgm:pt modelId="{D96AC7B4-CDB1-4C91-97FF-8BB8986D1F53}" type="parTrans" cxnId="{FB91A49A-6667-4A9A-AA88-5DEF7A18E805}">
      <dgm:prSet/>
      <dgm:spPr/>
      <dgm:t>
        <a:bodyPr/>
        <a:lstStyle/>
        <a:p>
          <a:endParaRPr lang="en-US"/>
        </a:p>
      </dgm:t>
    </dgm:pt>
    <dgm:pt modelId="{EB10FC0B-FD6F-45DA-9F1D-32B351622C43}" type="sibTrans" cxnId="{FB91A49A-6667-4A9A-AA88-5DEF7A18E805}">
      <dgm:prSet/>
      <dgm:spPr/>
      <dgm:t>
        <a:bodyPr/>
        <a:lstStyle/>
        <a:p>
          <a:endParaRPr lang="en-US"/>
        </a:p>
      </dgm:t>
    </dgm:pt>
    <dgm:pt modelId="{4E270B08-2D24-4411-8567-92EAC8F278B3}">
      <dgm:prSet custT="1"/>
      <dgm:spPr/>
      <dgm:t>
        <a:bodyPr/>
        <a:lstStyle/>
        <a:p>
          <a:pPr>
            <a:lnSpc>
              <a:spcPct val="100000"/>
            </a:lnSpc>
            <a:defRPr cap="all"/>
          </a:pPr>
          <a:endParaRPr lang="en-US" sz="1500" dirty="0"/>
        </a:p>
      </dgm:t>
    </dgm:pt>
    <dgm:pt modelId="{52ACDB54-01D4-410D-B843-B0F8F0A0CFB9}" type="parTrans" cxnId="{41DC181D-0029-4A2F-AB1F-C99C1EC91CE8}">
      <dgm:prSet/>
      <dgm:spPr/>
      <dgm:t>
        <a:bodyPr/>
        <a:lstStyle/>
        <a:p>
          <a:endParaRPr lang="en-US"/>
        </a:p>
      </dgm:t>
    </dgm:pt>
    <dgm:pt modelId="{3D541285-BC0C-4ED7-93AA-A5678F2A091B}" type="sibTrans" cxnId="{41DC181D-0029-4A2F-AB1F-C99C1EC91CE8}">
      <dgm:prSet/>
      <dgm:spPr/>
      <dgm:t>
        <a:bodyPr/>
        <a:lstStyle/>
        <a:p>
          <a:endParaRPr lang="en-US"/>
        </a:p>
      </dgm:t>
    </dgm:pt>
    <dgm:pt modelId="{BABC95FE-A575-41F9-B669-A96F5D0AF76D}" type="pres">
      <dgm:prSet presAssocID="{449E2CE6-3040-4680-8AFD-E69F1128797B}" presName="root" presStyleCnt="0">
        <dgm:presLayoutVars>
          <dgm:dir/>
          <dgm:resizeHandles val="exact"/>
        </dgm:presLayoutVars>
      </dgm:prSet>
      <dgm:spPr/>
    </dgm:pt>
    <dgm:pt modelId="{C7DD802D-660C-4E8A-B4DC-FD5DBFD1D653}" type="pres">
      <dgm:prSet presAssocID="{DF1E2E3B-ACD4-49C3-A47B-363739804EFE}" presName="compNode" presStyleCnt="0"/>
      <dgm:spPr/>
    </dgm:pt>
    <dgm:pt modelId="{80C05FB3-ADE7-474A-B62A-F8F5FDB21E36}" type="pres">
      <dgm:prSet presAssocID="{DF1E2E3B-ACD4-49C3-A47B-363739804EFE}" presName="iconBgRect" presStyleLbl="bgShp" presStyleIdx="0" presStyleCnt="2"/>
      <dgm:spPr/>
    </dgm:pt>
    <dgm:pt modelId="{3D46F809-88C1-496B-9DE1-F7F7E8FF733E}" type="pres">
      <dgm:prSet presAssocID="{DF1E2E3B-ACD4-49C3-A47B-363739804EF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48BFEFC5-A7F4-4A5C-9DAA-004AF9A21FAA}" type="pres">
      <dgm:prSet presAssocID="{DF1E2E3B-ACD4-49C3-A47B-363739804EFE}" presName="spaceRect" presStyleCnt="0"/>
      <dgm:spPr/>
    </dgm:pt>
    <dgm:pt modelId="{822A0E77-3673-474D-98C1-5384311E22C7}" type="pres">
      <dgm:prSet presAssocID="{DF1E2E3B-ACD4-49C3-A47B-363739804EFE}" presName="textRect" presStyleLbl="revTx" presStyleIdx="0" presStyleCnt="2">
        <dgm:presLayoutVars>
          <dgm:chMax val="1"/>
          <dgm:chPref val="1"/>
        </dgm:presLayoutVars>
      </dgm:prSet>
      <dgm:spPr/>
    </dgm:pt>
    <dgm:pt modelId="{0193ECF0-2EEA-449B-8DA0-E3AB9CCC4D8F}" type="pres">
      <dgm:prSet presAssocID="{EB10FC0B-FD6F-45DA-9F1D-32B351622C43}" presName="sibTrans" presStyleCnt="0"/>
      <dgm:spPr/>
    </dgm:pt>
    <dgm:pt modelId="{060356F7-E792-41EC-AD50-91EEA9382CCD}" type="pres">
      <dgm:prSet presAssocID="{4E270B08-2D24-4411-8567-92EAC8F278B3}" presName="compNode" presStyleCnt="0"/>
      <dgm:spPr/>
    </dgm:pt>
    <dgm:pt modelId="{0FE8EB63-25A4-46CF-95DB-230D5251C4DF}" type="pres">
      <dgm:prSet presAssocID="{4E270B08-2D24-4411-8567-92EAC8F278B3}" presName="iconBgRect" presStyleLbl="bgShp" presStyleIdx="1" presStyleCnt="2" custLinFactNeighborY="-17613"/>
      <dgm:spPr/>
    </dgm:pt>
    <dgm:pt modelId="{BCC97091-8983-40B0-934C-5334C52D959C}" type="pres">
      <dgm:prSet presAssocID="{4E270B08-2D24-4411-8567-92EAC8F278B3}" presName="iconRect" presStyleLbl="node1" presStyleIdx="1" presStyleCnt="2" custLinFactNeighborY="-3085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mputer"/>
        </a:ext>
      </dgm:extLst>
    </dgm:pt>
    <dgm:pt modelId="{2B0E4A58-D2FC-47BF-BEE6-A83F0218F3FB}" type="pres">
      <dgm:prSet presAssocID="{4E270B08-2D24-4411-8567-92EAC8F278B3}" presName="spaceRect" presStyleCnt="0"/>
      <dgm:spPr/>
    </dgm:pt>
    <dgm:pt modelId="{775A530D-D078-47D9-82E3-350F0BFD2EE1}" type="pres">
      <dgm:prSet presAssocID="{4E270B08-2D24-4411-8567-92EAC8F278B3}" presName="textRect" presStyleLbl="revTx" presStyleIdx="1" presStyleCnt="2">
        <dgm:presLayoutVars>
          <dgm:chMax val="1"/>
          <dgm:chPref val="1"/>
        </dgm:presLayoutVars>
      </dgm:prSet>
      <dgm:spPr/>
    </dgm:pt>
  </dgm:ptLst>
  <dgm:cxnLst>
    <dgm:cxn modelId="{41DC181D-0029-4A2F-AB1F-C99C1EC91CE8}" srcId="{449E2CE6-3040-4680-8AFD-E69F1128797B}" destId="{4E270B08-2D24-4411-8567-92EAC8F278B3}" srcOrd="1" destOrd="0" parTransId="{52ACDB54-01D4-410D-B843-B0F8F0A0CFB9}" sibTransId="{3D541285-BC0C-4ED7-93AA-A5678F2A091B}"/>
    <dgm:cxn modelId="{C4A98E38-ED97-D341-9958-74D99C3F088D}" type="presOf" srcId="{DF1E2E3B-ACD4-49C3-A47B-363739804EFE}" destId="{822A0E77-3673-474D-98C1-5384311E22C7}" srcOrd="0" destOrd="0" presId="urn:microsoft.com/office/officeart/2018/5/layout/IconCircleLabelList"/>
    <dgm:cxn modelId="{729C8653-021D-4441-A39C-26F2214C39FC}" type="presOf" srcId="{4E270B08-2D24-4411-8567-92EAC8F278B3}" destId="{775A530D-D078-47D9-82E3-350F0BFD2EE1}" srcOrd="0" destOrd="0" presId="urn:microsoft.com/office/officeart/2018/5/layout/IconCircleLabelList"/>
    <dgm:cxn modelId="{2F98BA8F-2347-C041-8158-428DBEA0FEEE}" type="presOf" srcId="{449E2CE6-3040-4680-8AFD-E69F1128797B}" destId="{BABC95FE-A575-41F9-B669-A96F5D0AF76D}" srcOrd="0" destOrd="0" presId="urn:microsoft.com/office/officeart/2018/5/layout/IconCircleLabelList"/>
    <dgm:cxn modelId="{FB91A49A-6667-4A9A-AA88-5DEF7A18E805}" srcId="{449E2CE6-3040-4680-8AFD-E69F1128797B}" destId="{DF1E2E3B-ACD4-49C3-A47B-363739804EFE}" srcOrd="0" destOrd="0" parTransId="{D96AC7B4-CDB1-4C91-97FF-8BB8986D1F53}" sibTransId="{EB10FC0B-FD6F-45DA-9F1D-32B351622C43}"/>
    <dgm:cxn modelId="{047817E2-21E8-2941-B1D3-3957768500A0}" type="presParOf" srcId="{BABC95FE-A575-41F9-B669-A96F5D0AF76D}" destId="{C7DD802D-660C-4E8A-B4DC-FD5DBFD1D653}" srcOrd="0" destOrd="0" presId="urn:microsoft.com/office/officeart/2018/5/layout/IconCircleLabelList"/>
    <dgm:cxn modelId="{86280163-A968-6840-A86B-E60825EE0F5A}" type="presParOf" srcId="{C7DD802D-660C-4E8A-B4DC-FD5DBFD1D653}" destId="{80C05FB3-ADE7-474A-B62A-F8F5FDB21E36}" srcOrd="0" destOrd="0" presId="urn:microsoft.com/office/officeart/2018/5/layout/IconCircleLabelList"/>
    <dgm:cxn modelId="{56B25F77-750D-3A4B-9412-C55EEC5900E6}" type="presParOf" srcId="{C7DD802D-660C-4E8A-B4DC-FD5DBFD1D653}" destId="{3D46F809-88C1-496B-9DE1-F7F7E8FF733E}" srcOrd="1" destOrd="0" presId="urn:microsoft.com/office/officeart/2018/5/layout/IconCircleLabelList"/>
    <dgm:cxn modelId="{9E1E3E8A-FE7B-EF4D-AC0E-44272930EFBC}" type="presParOf" srcId="{C7DD802D-660C-4E8A-B4DC-FD5DBFD1D653}" destId="{48BFEFC5-A7F4-4A5C-9DAA-004AF9A21FAA}" srcOrd="2" destOrd="0" presId="urn:microsoft.com/office/officeart/2018/5/layout/IconCircleLabelList"/>
    <dgm:cxn modelId="{F10DE71D-46D0-364C-8B1D-745EBAEE15D4}" type="presParOf" srcId="{C7DD802D-660C-4E8A-B4DC-FD5DBFD1D653}" destId="{822A0E77-3673-474D-98C1-5384311E22C7}" srcOrd="3" destOrd="0" presId="urn:microsoft.com/office/officeart/2018/5/layout/IconCircleLabelList"/>
    <dgm:cxn modelId="{8C7C1F46-BBF7-AD40-A00D-8A7A92E6AB2F}" type="presParOf" srcId="{BABC95FE-A575-41F9-B669-A96F5D0AF76D}" destId="{0193ECF0-2EEA-449B-8DA0-E3AB9CCC4D8F}" srcOrd="1" destOrd="0" presId="urn:microsoft.com/office/officeart/2018/5/layout/IconCircleLabelList"/>
    <dgm:cxn modelId="{D35F9E74-90C4-6A43-8978-D2416677561F}" type="presParOf" srcId="{BABC95FE-A575-41F9-B669-A96F5D0AF76D}" destId="{060356F7-E792-41EC-AD50-91EEA9382CCD}" srcOrd="2" destOrd="0" presId="urn:microsoft.com/office/officeart/2018/5/layout/IconCircleLabelList"/>
    <dgm:cxn modelId="{582BCC43-DC1B-754E-BAD6-0E2C782A7BBC}" type="presParOf" srcId="{060356F7-E792-41EC-AD50-91EEA9382CCD}" destId="{0FE8EB63-25A4-46CF-95DB-230D5251C4DF}" srcOrd="0" destOrd="0" presId="urn:microsoft.com/office/officeart/2018/5/layout/IconCircleLabelList"/>
    <dgm:cxn modelId="{1F21C0BA-17F4-9448-B20B-4AF570263F3C}" type="presParOf" srcId="{060356F7-E792-41EC-AD50-91EEA9382CCD}" destId="{BCC97091-8983-40B0-934C-5334C52D959C}" srcOrd="1" destOrd="0" presId="urn:microsoft.com/office/officeart/2018/5/layout/IconCircleLabelList"/>
    <dgm:cxn modelId="{4E0FB93F-743A-F344-99AA-2BA3C679E3E7}" type="presParOf" srcId="{060356F7-E792-41EC-AD50-91EEA9382CCD}" destId="{2B0E4A58-D2FC-47BF-BEE6-A83F0218F3FB}" srcOrd="2" destOrd="0" presId="urn:microsoft.com/office/officeart/2018/5/layout/IconCircleLabelList"/>
    <dgm:cxn modelId="{8ED6ED0E-4AD9-DC40-AD14-2C60756DD600}" type="presParOf" srcId="{060356F7-E792-41EC-AD50-91EEA9382CCD}" destId="{775A530D-D078-47D9-82E3-350F0BFD2EE1}"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4FE833-AE5F-4ACE-989C-DD06909A8E62}"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31A080E-0BA6-4C42-B719-0E27D1B3D317}">
      <dgm:prSet/>
      <dgm:spPr/>
      <dgm:t>
        <a:bodyPr/>
        <a:lstStyle/>
        <a:p>
          <a:r>
            <a:rPr lang="en-US" dirty="0"/>
            <a:t>In short, our project is a web application that facilitates online shopping. It includes categories of products (there is no limit to the number of either) as well as pages and a checkout process.</a:t>
          </a:r>
        </a:p>
        <a:p>
          <a:r>
            <a:rPr lang="en-US" dirty="0"/>
            <a:t>We used Bootstrap for our front-end framework and a combination of Java, Spring Boot, and our IDE to build the rest of the project.</a:t>
          </a:r>
        </a:p>
      </dgm:t>
    </dgm:pt>
    <dgm:pt modelId="{671C57CC-F48D-4BAD-BEB1-ECD6D21C7444}" type="parTrans" cxnId="{53BB7DFD-89E0-407E-8AAA-DD489110379B}">
      <dgm:prSet/>
      <dgm:spPr/>
      <dgm:t>
        <a:bodyPr/>
        <a:lstStyle/>
        <a:p>
          <a:endParaRPr lang="en-US"/>
        </a:p>
      </dgm:t>
    </dgm:pt>
    <dgm:pt modelId="{5305360B-14F9-449C-9BF7-E0AE66F41DF9}" type="sibTrans" cxnId="{53BB7DFD-89E0-407E-8AAA-DD489110379B}">
      <dgm:prSet/>
      <dgm:spPr/>
      <dgm:t>
        <a:bodyPr/>
        <a:lstStyle/>
        <a:p>
          <a:endParaRPr lang="en-US"/>
        </a:p>
      </dgm:t>
    </dgm:pt>
    <dgm:pt modelId="{1D6253AE-6C2B-4FEB-BA64-175B23C2C090}">
      <dgm:prSet/>
      <dgm:spPr/>
      <dgm:t>
        <a:bodyPr/>
        <a:lstStyle/>
        <a:p>
          <a:r>
            <a:rPr lang="en-US" dirty="0"/>
            <a:t>There are two "perspectives" through which someone can access it: user and admin. Both require login credentials.  </a:t>
          </a:r>
        </a:p>
      </dgm:t>
    </dgm:pt>
    <dgm:pt modelId="{C30597A1-1C3A-4783-8B93-2917971699FB}" type="parTrans" cxnId="{0C6110EA-8DF7-4491-A3A5-51BC69E4C86F}">
      <dgm:prSet/>
      <dgm:spPr/>
      <dgm:t>
        <a:bodyPr/>
        <a:lstStyle/>
        <a:p>
          <a:endParaRPr lang="en-US"/>
        </a:p>
      </dgm:t>
    </dgm:pt>
    <dgm:pt modelId="{EF5C11BA-D388-48B1-B302-363FE3235403}" type="sibTrans" cxnId="{0C6110EA-8DF7-4491-A3A5-51BC69E4C86F}">
      <dgm:prSet/>
      <dgm:spPr/>
      <dgm:t>
        <a:bodyPr/>
        <a:lstStyle/>
        <a:p>
          <a:endParaRPr lang="en-US"/>
        </a:p>
      </dgm:t>
    </dgm:pt>
    <dgm:pt modelId="{6F723B24-8411-4C16-80F8-FA3EEB107602}" type="pres">
      <dgm:prSet presAssocID="{AD4FE833-AE5F-4ACE-989C-DD06909A8E62}" presName="root" presStyleCnt="0">
        <dgm:presLayoutVars>
          <dgm:dir/>
          <dgm:resizeHandles val="exact"/>
        </dgm:presLayoutVars>
      </dgm:prSet>
      <dgm:spPr/>
    </dgm:pt>
    <dgm:pt modelId="{41DDD55B-7E5C-418A-BFE1-CA6A8CA226D1}" type="pres">
      <dgm:prSet presAssocID="{531A080E-0BA6-4C42-B719-0E27D1B3D317}" presName="compNode" presStyleCnt="0"/>
      <dgm:spPr/>
    </dgm:pt>
    <dgm:pt modelId="{9CFD87A6-6494-4585-BDAB-92FA9E4B3688}" type="pres">
      <dgm:prSet presAssocID="{531A080E-0BA6-4C42-B719-0E27D1B3D31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itor"/>
        </a:ext>
      </dgm:extLst>
    </dgm:pt>
    <dgm:pt modelId="{E488C96F-FAFD-4044-8D92-AE9DED900739}" type="pres">
      <dgm:prSet presAssocID="{531A080E-0BA6-4C42-B719-0E27D1B3D317}" presName="spaceRect" presStyleCnt="0"/>
      <dgm:spPr/>
    </dgm:pt>
    <dgm:pt modelId="{7CB08FDA-4253-40B2-931C-CB01D55B2624}" type="pres">
      <dgm:prSet presAssocID="{531A080E-0BA6-4C42-B719-0E27D1B3D317}" presName="textRect" presStyleLbl="revTx" presStyleIdx="0" presStyleCnt="2">
        <dgm:presLayoutVars>
          <dgm:chMax val="1"/>
          <dgm:chPref val="1"/>
        </dgm:presLayoutVars>
      </dgm:prSet>
      <dgm:spPr/>
    </dgm:pt>
    <dgm:pt modelId="{D551C354-5D2E-418B-8EA2-22510F80D8F2}" type="pres">
      <dgm:prSet presAssocID="{5305360B-14F9-449C-9BF7-E0AE66F41DF9}" presName="sibTrans" presStyleCnt="0"/>
      <dgm:spPr/>
    </dgm:pt>
    <dgm:pt modelId="{7BDA7003-6F5E-47AB-A534-617A6E59F237}" type="pres">
      <dgm:prSet presAssocID="{1D6253AE-6C2B-4FEB-BA64-175B23C2C090}" presName="compNode" presStyleCnt="0"/>
      <dgm:spPr/>
    </dgm:pt>
    <dgm:pt modelId="{C460D633-C5B4-4D1D-B086-0722EBE81DC4}" type="pres">
      <dgm:prSet presAssocID="{1D6253AE-6C2B-4FEB-BA64-175B23C2C09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ogrammer"/>
        </a:ext>
      </dgm:extLst>
    </dgm:pt>
    <dgm:pt modelId="{F109874E-7F67-4731-94CC-C7A84AB6F291}" type="pres">
      <dgm:prSet presAssocID="{1D6253AE-6C2B-4FEB-BA64-175B23C2C090}" presName="spaceRect" presStyleCnt="0"/>
      <dgm:spPr/>
    </dgm:pt>
    <dgm:pt modelId="{5FD2A1BD-3343-4B4F-8532-CAA0EAAF6A9E}" type="pres">
      <dgm:prSet presAssocID="{1D6253AE-6C2B-4FEB-BA64-175B23C2C090}" presName="textRect" presStyleLbl="revTx" presStyleIdx="1" presStyleCnt="2">
        <dgm:presLayoutVars>
          <dgm:chMax val="1"/>
          <dgm:chPref val="1"/>
        </dgm:presLayoutVars>
      </dgm:prSet>
      <dgm:spPr/>
    </dgm:pt>
  </dgm:ptLst>
  <dgm:cxnLst>
    <dgm:cxn modelId="{80E5F372-81E0-48EF-B586-8F0925A0A654}" type="presOf" srcId="{AD4FE833-AE5F-4ACE-989C-DD06909A8E62}" destId="{6F723B24-8411-4C16-80F8-FA3EEB107602}" srcOrd="0" destOrd="0" presId="urn:microsoft.com/office/officeart/2018/2/layout/IconLabelList"/>
    <dgm:cxn modelId="{E5F47A78-355C-4389-8058-D16468BC990B}" type="presOf" srcId="{531A080E-0BA6-4C42-B719-0E27D1B3D317}" destId="{7CB08FDA-4253-40B2-931C-CB01D55B2624}" srcOrd="0" destOrd="0" presId="urn:microsoft.com/office/officeart/2018/2/layout/IconLabelList"/>
    <dgm:cxn modelId="{E52FA0AA-1769-4C84-A55C-54D95C9FC3C4}" type="presOf" srcId="{1D6253AE-6C2B-4FEB-BA64-175B23C2C090}" destId="{5FD2A1BD-3343-4B4F-8532-CAA0EAAF6A9E}" srcOrd="0" destOrd="0" presId="urn:microsoft.com/office/officeart/2018/2/layout/IconLabelList"/>
    <dgm:cxn modelId="{0C6110EA-8DF7-4491-A3A5-51BC69E4C86F}" srcId="{AD4FE833-AE5F-4ACE-989C-DD06909A8E62}" destId="{1D6253AE-6C2B-4FEB-BA64-175B23C2C090}" srcOrd="1" destOrd="0" parTransId="{C30597A1-1C3A-4783-8B93-2917971699FB}" sibTransId="{EF5C11BA-D388-48B1-B302-363FE3235403}"/>
    <dgm:cxn modelId="{53BB7DFD-89E0-407E-8AAA-DD489110379B}" srcId="{AD4FE833-AE5F-4ACE-989C-DD06909A8E62}" destId="{531A080E-0BA6-4C42-B719-0E27D1B3D317}" srcOrd="0" destOrd="0" parTransId="{671C57CC-F48D-4BAD-BEB1-ECD6D21C7444}" sibTransId="{5305360B-14F9-449C-9BF7-E0AE66F41DF9}"/>
    <dgm:cxn modelId="{CDB10C73-04AC-49DF-87F6-63D0E7F3B1AA}" type="presParOf" srcId="{6F723B24-8411-4C16-80F8-FA3EEB107602}" destId="{41DDD55B-7E5C-418A-BFE1-CA6A8CA226D1}" srcOrd="0" destOrd="0" presId="urn:microsoft.com/office/officeart/2018/2/layout/IconLabelList"/>
    <dgm:cxn modelId="{2717BFC8-DEF3-4441-A7D3-1BF49B8F9A51}" type="presParOf" srcId="{41DDD55B-7E5C-418A-BFE1-CA6A8CA226D1}" destId="{9CFD87A6-6494-4585-BDAB-92FA9E4B3688}" srcOrd="0" destOrd="0" presId="urn:microsoft.com/office/officeart/2018/2/layout/IconLabelList"/>
    <dgm:cxn modelId="{9B468FBB-3E76-4FE5-8B4C-1363DBFFF436}" type="presParOf" srcId="{41DDD55B-7E5C-418A-BFE1-CA6A8CA226D1}" destId="{E488C96F-FAFD-4044-8D92-AE9DED900739}" srcOrd="1" destOrd="0" presId="urn:microsoft.com/office/officeart/2018/2/layout/IconLabelList"/>
    <dgm:cxn modelId="{E852245F-5916-442A-9591-B18F04BF9F3C}" type="presParOf" srcId="{41DDD55B-7E5C-418A-BFE1-CA6A8CA226D1}" destId="{7CB08FDA-4253-40B2-931C-CB01D55B2624}" srcOrd="2" destOrd="0" presId="urn:microsoft.com/office/officeart/2018/2/layout/IconLabelList"/>
    <dgm:cxn modelId="{78EAFFFC-2FDA-43DB-9836-53132DE93818}" type="presParOf" srcId="{6F723B24-8411-4C16-80F8-FA3EEB107602}" destId="{D551C354-5D2E-418B-8EA2-22510F80D8F2}" srcOrd="1" destOrd="0" presId="urn:microsoft.com/office/officeart/2018/2/layout/IconLabelList"/>
    <dgm:cxn modelId="{C8275982-C135-4C50-B46A-DD48764F4A49}" type="presParOf" srcId="{6F723B24-8411-4C16-80F8-FA3EEB107602}" destId="{7BDA7003-6F5E-47AB-A534-617A6E59F237}" srcOrd="2" destOrd="0" presId="urn:microsoft.com/office/officeart/2018/2/layout/IconLabelList"/>
    <dgm:cxn modelId="{7E002F31-3B7B-4C95-9666-03CC45B14C90}" type="presParOf" srcId="{7BDA7003-6F5E-47AB-A534-617A6E59F237}" destId="{C460D633-C5B4-4D1D-B086-0722EBE81DC4}" srcOrd="0" destOrd="0" presId="urn:microsoft.com/office/officeart/2018/2/layout/IconLabelList"/>
    <dgm:cxn modelId="{68D554F6-B2D1-4AD6-938B-F780ABBAAF3F}" type="presParOf" srcId="{7BDA7003-6F5E-47AB-A534-617A6E59F237}" destId="{F109874E-7F67-4731-94CC-C7A84AB6F291}" srcOrd="1" destOrd="0" presId="urn:microsoft.com/office/officeart/2018/2/layout/IconLabelList"/>
    <dgm:cxn modelId="{92C250AD-F75B-4C4D-9DFD-6D137A823D39}" type="presParOf" srcId="{7BDA7003-6F5E-47AB-A534-617A6E59F237}" destId="{5FD2A1BD-3343-4B4F-8532-CAA0EAAF6A9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16ECB5-5892-40A3-ADD8-27506DB9BCC9}"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182D227-2707-41A4-B6E7-43B95FD7BB7F}">
      <dgm:prSet/>
      <dgm:spPr/>
      <dgm:t>
        <a:bodyPr/>
        <a:lstStyle/>
        <a:p>
          <a:r>
            <a:rPr lang="en-US" dirty="0"/>
            <a:t>An overview of the functionalities of our web application, Boobady Shopping Cart, can be divided according to the two “perspectives” mentioned in the previous slide.</a:t>
          </a:r>
        </a:p>
      </dgm:t>
    </dgm:pt>
    <dgm:pt modelId="{D620A2C9-6E14-4303-AED9-BA34688E2C54}" type="parTrans" cxnId="{9FD3979E-FC9B-4D47-9195-1B15A575121C}">
      <dgm:prSet/>
      <dgm:spPr/>
      <dgm:t>
        <a:bodyPr/>
        <a:lstStyle/>
        <a:p>
          <a:endParaRPr lang="en-US"/>
        </a:p>
      </dgm:t>
    </dgm:pt>
    <dgm:pt modelId="{C5D0548B-7302-4DED-9192-DB93D9250B63}" type="sibTrans" cxnId="{9FD3979E-FC9B-4D47-9195-1B15A575121C}">
      <dgm:prSet/>
      <dgm:spPr/>
      <dgm:t>
        <a:bodyPr/>
        <a:lstStyle/>
        <a:p>
          <a:endParaRPr lang="en-US"/>
        </a:p>
      </dgm:t>
    </dgm:pt>
    <dgm:pt modelId="{AB1F38CD-40C9-4DF8-A92F-504583092BB7}">
      <dgm:prSet/>
      <dgm:spPr/>
      <dgm:t>
        <a:bodyPr/>
        <a:lstStyle/>
        <a:p>
          <a:r>
            <a:rPr lang="en-US" b="1"/>
            <a:t>Admin</a:t>
          </a:r>
          <a:r>
            <a:rPr lang="en-US"/>
            <a:t> functionalities include creating and adding pages, categories, and products. </a:t>
          </a:r>
        </a:p>
      </dgm:t>
    </dgm:pt>
    <dgm:pt modelId="{A823276F-BF25-4CDF-BD50-EB5F556BA5A1}" type="parTrans" cxnId="{BD3A547A-D7F9-4510-B782-78A1461F649A}">
      <dgm:prSet/>
      <dgm:spPr/>
      <dgm:t>
        <a:bodyPr/>
        <a:lstStyle/>
        <a:p>
          <a:endParaRPr lang="en-US"/>
        </a:p>
      </dgm:t>
    </dgm:pt>
    <dgm:pt modelId="{74DCA8BC-FDA9-4537-908A-8B235A1AC084}" type="sibTrans" cxnId="{BD3A547A-D7F9-4510-B782-78A1461F649A}">
      <dgm:prSet/>
      <dgm:spPr/>
      <dgm:t>
        <a:bodyPr/>
        <a:lstStyle/>
        <a:p>
          <a:endParaRPr lang="en-US"/>
        </a:p>
      </dgm:t>
    </dgm:pt>
    <dgm:pt modelId="{7170DF4E-5F08-4FDD-AC4C-1E77B463F63B}">
      <dgm:prSet/>
      <dgm:spPr/>
      <dgm:t>
        <a:bodyPr/>
        <a:lstStyle/>
        <a:p>
          <a:r>
            <a:rPr lang="en-US" b="1"/>
            <a:t>User</a:t>
          </a:r>
          <a:r>
            <a:rPr lang="en-US"/>
            <a:t> functionalities include selecting products to add to a shopping cart and paying for the products via a checkout process.</a:t>
          </a:r>
        </a:p>
      </dgm:t>
    </dgm:pt>
    <dgm:pt modelId="{98AD5D77-8997-47F1-ADEC-843CE8209717}" type="parTrans" cxnId="{8FF3F5CC-9859-4429-96FE-2F0A45DF2051}">
      <dgm:prSet/>
      <dgm:spPr/>
      <dgm:t>
        <a:bodyPr/>
        <a:lstStyle/>
        <a:p>
          <a:endParaRPr lang="en-US"/>
        </a:p>
      </dgm:t>
    </dgm:pt>
    <dgm:pt modelId="{CF86F0EA-D2AE-415F-A183-70B31E42898C}" type="sibTrans" cxnId="{8FF3F5CC-9859-4429-96FE-2F0A45DF2051}">
      <dgm:prSet/>
      <dgm:spPr/>
      <dgm:t>
        <a:bodyPr/>
        <a:lstStyle/>
        <a:p>
          <a:endParaRPr lang="en-US"/>
        </a:p>
      </dgm:t>
    </dgm:pt>
    <dgm:pt modelId="{09B067CD-874B-49FD-BE4B-10DE6C4B266D}" type="pres">
      <dgm:prSet presAssocID="{0416ECB5-5892-40A3-ADD8-27506DB9BCC9}" presName="root" presStyleCnt="0">
        <dgm:presLayoutVars>
          <dgm:dir/>
          <dgm:resizeHandles val="exact"/>
        </dgm:presLayoutVars>
      </dgm:prSet>
      <dgm:spPr/>
    </dgm:pt>
    <dgm:pt modelId="{48645D9C-60B6-4F99-9703-9EB4A5ED1092}" type="pres">
      <dgm:prSet presAssocID="{9182D227-2707-41A4-B6E7-43B95FD7BB7F}" presName="compNode" presStyleCnt="0"/>
      <dgm:spPr/>
    </dgm:pt>
    <dgm:pt modelId="{5AF6BB59-8842-4A9F-A1E7-3E146FCAB37B}" type="pres">
      <dgm:prSet presAssocID="{9182D227-2707-41A4-B6E7-43B95FD7BB7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hopping cart"/>
        </a:ext>
      </dgm:extLst>
    </dgm:pt>
    <dgm:pt modelId="{09DAC7F3-DCD4-48BE-8980-A552CC1155E6}" type="pres">
      <dgm:prSet presAssocID="{9182D227-2707-41A4-B6E7-43B95FD7BB7F}" presName="spaceRect" presStyleCnt="0"/>
      <dgm:spPr/>
    </dgm:pt>
    <dgm:pt modelId="{0C3D0E24-CB67-4277-B9BF-FAA41079B0A7}" type="pres">
      <dgm:prSet presAssocID="{9182D227-2707-41A4-B6E7-43B95FD7BB7F}" presName="textRect" presStyleLbl="revTx" presStyleIdx="0" presStyleCnt="3">
        <dgm:presLayoutVars>
          <dgm:chMax val="1"/>
          <dgm:chPref val="1"/>
        </dgm:presLayoutVars>
      </dgm:prSet>
      <dgm:spPr/>
    </dgm:pt>
    <dgm:pt modelId="{1C64F00A-E1EF-4099-9D7F-F1D1F8744383}" type="pres">
      <dgm:prSet presAssocID="{C5D0548B-7302-4DED-9192-DB93D9250B63}" presName="sibTrans" presStyleCnt="0"/>
      <dgm:spPr/>
    </dgm:pt>
    <dgm:pt modelId="{373DD5A7-E44D-4395-8EDD-C4CB62FB2287}" type="pres">
      <dgm:prSet presAssocID="{AB1F38CD-40C9-4DF8-A92F-504583092BB7}" presName="compNode" presStyleCnt="0"/>
      <dgm:spPr/>
    </dgm:pt>
    <dgm:pt modelId="{C1AAAC1F-072F-4D6B-81E1-9D49010FC70C}" type="pres">
      <dgm:prSet presAssocID="{AB1F38CD-40C9-4DF8-A92F-504583092BB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ierarchy"/>
        </a:ext>
      </dgm:extLst>
    </dgm:pt>
    <dgm:pt modelId="{5EBD4207-B4EA-4DF1-8F9E-82B64B9A255E}" type="pres">
      <dgm:prSet presAssocID="{AB1F38CD-40C9-4DF8-A92F-504583092BB7}" presName="spaceRect" presStyleCnt="0"/>
      <dgm:spPr/>
    </dgm:pt>
    <dgm:pt modelId="{067A7DC9-CF74-4C35-9646-E52CAB01AD90}" type="pres">
      <dgm:prSet presAssocID="{AB1F38CD-40C9-4DF8-A92F-504583092BB7}" presName="textRect" presStyleLbl="revTx" presStyleIdx="1" presStyleCnt="3">
        <dgm:presLayoutVars>
          <dgm:chMax val="1"/>
          <dgm:chPref val="1"/>
        </dgm:presLayoutVars>
      </dgm:prSet>
      <dgm:spPr/>
    </dgm:pt>
    <dgm:pt modelId="{BBFB06B9-4922-4000-B219-31F47D926783}" type="pres">
      <dgm:prSet presAssocID="{74DCA8BC-FDA9-4537-908A-8B235A1AC084}" presName="sibTrans" presStyleCnt="0"/>
      <dgm:spPr/>
    </dgm:pt>
    <dgm:pt modelId="{ECE8FA48-C4F7-46C4-A8FE-0B5DFAA96094}" type="pres">
      <dgm:prSet presAssocID="{7170DF4E-5F08-4FDD-AC4C-1E77B463F63B}" presName="compNode" presStyleCnt="0"/>
      <dgm:spPr/>
    </dgm:pt>
    <dgm:pt modelId="{A3E7D70C-4416-4616-956B-A7A06FE7E722}" type="pres">
      <dgm:prSet presAssocID="{7170DF4E-5F08-4FDD-AC4C-1E77B463F63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hopping bag"/>
        </a:ext>
      </dgm:extLst>
    </dgm:pt>
    <dgm:pt modelId="{FC55FF95-C8DB-4260-A1E4-40BC910ED870}" type="pres">
      <dgm:prSet presAssocID="{7170DF4E-5F08-4FDD-AC4C-1E77B463F63B}" presName="spaceRect" presStyleCnt="0"/>
      <dgm:spPr/>
    </dgm:pt>
    <dgm:pt modelId="{E719B162-63AD-4FF6-BC99-9BBBCA26A299}" type="pres">
      <dgm:prSet presAssocID="{7170DF4E-5F08-4FDD-AC4C-1E77B463F63B}" presName="textRect" presStyleLbl="revTx" presStyleIdx="2" presStyleCnt="3">
        <dgm:presLayoutVars>
          <dgm:chMax val="1"/>
          <dgm:chPref val="1"/>
        </dgm:presLayoutVars>
      </dgm:prSet>
      <dgm:spPr/>
    </dgm:pt>
  </dgm:ptLst>
  <dgm:cxnLst>
    <dgm:cxn modelId="{BFF19B2B-FFFE-4FBB-AB91-4EB849C60DFD}" type="presOf" srcId="{7170DF4E-5F08-4FDD-AC4C-1E77B463F63B}" destId="{E719B162-63AD-4FF6-BC99-9BBBCA26A299}" srcOrd="0" destOrd="0" presId="urn:microsoft.com/office/officeart/2018/2/layout/IconLabelList"/>
    <dgm:cxn modelId="{665C8C72-29C6-4786-885A-F37E74E39245}" type="presOf" srcId="{0416ECB5-5892-40A3-ADD8-27506DB9BCC9}" destId="{09B067CD-874B-49FD-BE4B-10DE6C4B266D}" srcOrd="0" destOrd="0" presId="urn:microsoft.com/office/officeart/2018/2/layout/IconLabelList"/>
    <dgm:cxn modelId="{2B0E5754-805A-46AF-9B4D-E97EF5667955}" type="presOf" srcId="{9182D227-2707-41A4-B6E7-43B95FD7BB7F}" destId="{0C3D0E24-CB67-4277-B9BF-FAA41079B0A7}" srcOrd="0" destOrd="0" presId="urn:microsoft.com/office/officeart/2018/2/layout/IconLabelList"/>
    <dgm:cxn modelId="{BD3A547A-D7F9-4510-B782-78A1461F649A}" srcId="{0416ECB5-5892-40A3-ADD8-27506DB9BCC9}" destId="{AB1F38CD-40C9-4DF8-A92F-504583092BB7}" srcOrd="1" destOrd="0" parTransId="{A823276F-BF25-4CDF-BD50-EB5F556BA5A1}" sibTransId="{74DCA8BC-FDA9-4537-908A-8B235A1AC084}"/>
    <dgm:cxn modelId="{9FD3979E-FC9B-4D47-9195-1B15A575121C}" srcId="{0416ECB5-5892-40A3-ADD8-27506DB9BCC9}" destId="{9182D227-2707-41A4-B6E7-43B95FD7BB7F}" srcOrd="0" destOrd="0" parTransId="{D620A2C9-6E14-4303-AED9-BA34688E2C54}" sibTransId="{C5D0548B-7302-4DED-9192-DB93D9250B63}"/>
    <dgm:cxn modelId="{A5A1ABAF-DF00-484B-9422-5A8CE1370BE4}" type="presOf" srcId="{AB1F38CD-40C9-4DF8-A92F-504583092BB7}" destId="{067A7DC9-CF74-4C35-9646-E52CAB01AD90}" srcOrd="0" destOrd="0" presId="urn:microsoft.com/office/officeart/2018/2/layout/IconLabelList"/>
    <dgm:cxn modelId="{8FF3F5CC-9859-4429-96FE-2F0A45DF2051}" srcId="{0416ECB5-5892-40A3-ADD8-27506DB9BCC9}" destId="{7170DF4E-5F08-4FDD-AC4C-1E77B463F63B}" srcOrd="2" destOrd="0" parTransId="{98AD5D77-8997-47F1-ADEC-843CE8209717}" sibTransId="{CF86F0EA-D2AE-415F-A183-70B31E42898C}"/>
    <dgm:cxn modelId="{1405626C-E0D2-43FF-94A6-3A87497D8752}" type="presParOf" srcId="{09B067CD-874B-49FD-BE4B-10DE6C4B266D}" destId="{48645D9C-60B6-4F99-9703-9EB4A5ED1092}" srcOrd="0" destOrd="0" presId="urn:microsoft.com/office/officeart/2018/2/layout/IconLabelList"/>
    <dgm:cxn modelId="{E0444491-E534-4293-BA5C-3693D1CA6C25}" type="presParOf" srcId="{48645D9C-60B6-4F99-9703-9EB4A5ED1092}" destId="{5AF6BB59-8842-4A9F-A1E7-3E146FCAB37B}" srcOrd="0" destOrd="0" presId="urn:microsoft.com/office/officeart/2018/2/layout/IconLabelList"/>
    <dgm:cxn modelId="{DE5BD458-3DD7-45BC-A884-D3528DF1CD3A}" type="presParOf" srcId="{48645D9C-60B6-4F99-9703-9EB4A5ED1092}" destId="{09DAC7F3-DCD4-48BE-8980-A552CC1155E6}" srcOrd="1" destOrd="0" presId="urn:microsoft.com/office/officeart/2018/2/layout/IconLabelList"/>
    <dgm:cxn modelId="{F269AE70-208B-4D85-8123-169B3DB4C8DD}" type="presParOf" srcId="{48645D9C-60B6-4F99-9703-9EB4A5ED1092}" destId="{0C3D0E24-CB67-4277-B9BF-FAA41079B0A7}" srcOrd="2" destOrd="0" presId="urn:microsoft.com/office/officeart/2018/2/layout/IconLabelList"/>
    <dgm:cxn modelId="{03D75F43-638E-4F88-B8B8-D85B04094CE1}" type="presParOf" srcId="{09B067CD-874B-49FD-BE4B-10DE6C4B266D}" destId="{1C64F00A-E1EF-4099-9D7F-F1D1F8744383}" srcOrd="1" destOrd="0" presId="urn:microsoft.com/office/officeart/2018/2/layout/IconLabelList"/>
    <dgm:cxn modelId="{283B8AFC-6F33-4A41-9078-DDA1B7E97FB8}" type="presParOf" srcId="{09B067CD-874B-49FD-BE4B-10DE6C4B266D}" destId="{373DD5A7-E44D-4395-8EDD-C4CB62FB2287}" srcOrd="2" destOrd="0" presId="urn:microsoft.com/office/officeart/2018/2/layout/IconLabelList"/>
    <dgm:cxn modelId="{DA57C039-6760-43BC-B3DA-69E70D048DB6}" type="presParOf" srcId="{373DD5A7-E44D-4395-8EDD-C4CB62FB2287}" destId="{C1AAAC1F-072F-4D6B-81E1-9D49010FC70C}" srcOrd="0" destOrd="0" presId="urn:microsoft.com/office/officeart/2018/2/layout/IconLabelList"/>
    <dgm:cxn modelId="{8D1AD8C9-C329-42D1-99ED-E287647A4623}" type="presParOf" srcId="{373DD5A7-E44D-4395-8EDD-C4CB62FB2287}" destId="{5EBD4207-B4EA-4DF1-8F9E-82B64B9A255E}" srcOrd="1" destOrd="0" presId="urn:microsoft.com/office/officeart/2018/2/layout/IconLabelList"/>
    <dgm:cxn modelId="{43DE113F-4CF7-473D-A87F-1E585AFDEBBD}" type="presParOf" srcId="{373DD5A7-E44D-4395-8EDD-C4CB62FB2287}" destId="{067A7DC9-CF74-4C35-9646-E52CAB01AD90}" srcOrd="2" destOrd="0" presId="urn:microsoft.com/office/officeart/2018/2/layout/IconLabelList"/>
    <dgm:cxn modelId="{BCF2BAC9-7BA4-4C4A-A23E-BAAFA172ABB3}" type="presParOf" srcId="{09B067CD-874B-49FD-BE4B-10DE6C4B266D}" destId="{BBFB06B9-4922-4000-B219-31F47D926783}" srcOrd="3" destOrd="0" presId="urn:microsoft.com/office/officeart/2018/2/layout/IconLabelList"/>
    <dgm:cxn modelId="{40AE676C-E28C-43A3-A5AA-65D77407881F}" type="presParOf" srcId="{09B067CD-874B-49FD-BE4B-10DE6C4B266D}" destId="{ECE8FA48-C4F7-46C4-A8FE-0B5DFAA96094}" srcOrd="4" destOrd="0" presId="urn:microsoft.com/office/officeart/2018/2/layout/IconLabelList"/>
    <dgm:cxn modelId="{50374716-F82F-48D8-967C-643A01FC3C7F}" type="presParOf" srcId="{ECE8FA48-C4F7-46C4-A8FE-0B5DFAA96094}" destId="{A3E7D70C-4416-4616-956B-A7A06FE7E722}" srcOrd="0" destOrd="0" presId="urn:microsoft.com/office/officeart/2018/2/layout/IconLabelList"/>
    <dgm:cxn modelId="{77BA35DE-840F-4B3E-BDCD-EA6A4EC01A1F}" type="presParOf" srcId="{ECE8FA48-C4F7-46C4-A8FE-0B5DFAA96094}" destId="{FC55FF95-C8DB-4260-A1E4-40BC910ED870}" srcOrd="1" destOrd="0" presId="urn:microsoft.com/office/officeart/2018/2/layout/IconLabelList"/>
    <dgm:cxn modelId="{AF99AF52-AC5A-4B11-BF2D-5A3979C577EA}" type="presParOf" srcId="{ECE8FA48-C4F7-46C4-A8FE-0B5DFAA96094}" destId="{E719B162-63AD-4FF6-BC99-9BBBCA26A299}"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3B025E-8E36-4B35-9E30-51315CE47321}"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967931E-A81B-4DCB-8340-1F8E74356D74}">
      <dgm:prSet/>
      <dgm:spPr/>
      <dgm:t>
        <a:bodyPr/>
        <a:lstStyle/>
        <a:p>
          <a:r>
            <a:rPr lang="en-US"/>
            <a:t>As a team, we encountered challenges while building our web application.</a:t>
          </a:r>
        </a:p>
      </dgm:t>
    </dgm:pt>
    <dgm:pt modelId="{DF3ECF23-847F-402D-A0DD-6E87623968E9}" type="parTrans" cxnId="{2578F011-B8A7-48AE-9064-45AF777F1C08}">
      <dgm:prSet/>
      <dgm:spPr/>
      <dgm:t>
        <a:bodyPr/>
        <a:lstStyle/>
        <a:p>
          <a:endParaRPr lang="en-US"/>
        </a:p>
      </dgm:t>
    </dgm:pt>
    <dgm:pt modelId="{98F101F2-F282-42AE-81E1-16C84D2B7A5D}" type="sibTrans" cxnId="{2578F011-B8A7-48AE-9064-45AF777F1C08}">
      <dgm:prSet/>
      <dgm:spPr/>
      <dgm:t>
        <a:bodyPr/>
        <a:lstStyle/>
        <a:p>
          <a:endParaRPr lang="en-US"/>
        </a:p>
      </dgm:t>
    </dgm:pt>
    <dgm:pt modelId="{0CA9F8A1-89F7-436D-9CA9-C9FC47ECDD55}">
      <dgm:prSet/>
      <dgm:spPr/>
      <dgm:t>
        <a:bodyPr/>
        <a:lstStyle/>
        <a:p>
          <a:r>
            <a:rPr lang="en-US"/>
            <a:t>Overall, our greatest challenge was determining how we could best layer the data; that is, how we could define our entities and connect them to create an organized, logical, and comprehensive infrastructure.</a:t>
          </a:r>
        </a:p>
      </dgm:t>
    </dgm:pt>
    <dgm:pt modelId="{A8FB3230-1B09-487B-B557-215F8E000FCD}" type="parTrans" cxnId="{B2BF8D38-1C32-4007-8AE6-478D568ACCA4}">
      <dgm:prSet/>
      <dgm:spPr/>
      <dgm:t>
        <a:bodyPr/>
        <a:lstStyle/>
        <a:p>
          <a:endParaRPr lang="en-US"/>
        </a:p>
      </dgm:t>
    </dgm:pt>
    <dgm:pt modelId="{A5E6CEFD-2636-46C5-B738-8A4ED21BC297}" type="sibTrans" cxnId="{B2BF8D38-1C32-4007-8AE6-478D568ACCA4}">
      <dgm:prSet/>
      <dgm:spPr/>
      <dgm:t>
        <a:bodyPr/>
        <a:lstStyle/>
        <a:p>
          <a:endParaRPr lang="en-US"/>
        </a:p>
      </dgm:t>
    </dgm:pt>
    <dgm:pt modelId="{03523132-B3EB-4153-BD4F-43ED7A39D887}">
      <dgm:prSet/>
      <dgm:spPr/>
      <dgm:t>
        <a:bodyPr/>
        <a:lstStyle/>
        <a:p>
          <a:r>
            <a:rPr lang="en-US" dirty="0"/>
            <a:t>While Spring Boot has many (super dope) tools, we were not sure which ones were best suited for the tasks we had before us. </a:t>
          </a:r>
        </a:p>
      </dgm:t>
    </dgm:pt>
    <dgm:pt modelId="{ADE85870-0BCE-475C-BF5E-736DDF9A1653}" type="parTrans" cxnId="{427FC5D7-61CE-4A88-9063-8C3D557FCF8C}">
      <dgm:prSet/>
      <dgm:spPr/>
      <dgm:t>
        <a:bodyPr/>
        <a:lstStyle/>
        <a:p>
          <a:endParaRPr lang="en-US"/>
        </a:p>
      </dgm:t>
    </dgm:pt>
    <dgm:pt modelId="{98AF6CD0-C33A-4377-9E9C-94E685A27AB1}" type="sibTrans" cxnId="{427FC5D7-61CE-4A88-9063-8C3D557FCF8C}">
      <dgm:prSet/>
      <dgm:spPr/>
      <dgm:t>
        <a:bodyPr/>
        <a:lstStyle/>
        <a:p>
          <a:endParaRPr lang="en-US"/>
        </a:p>
      </dgm:t>
    </dgm:pt>
    <dgm:pt modelId="{7F252097-70B3-463B-96D0-7A21AD0E1F31}">
      <dgm:prSet/>
      <dgm:spPr/>
      <dgm:t>
        <a:bodyPr/>
        <a:lstStyle/>
        <a:p>
          <a:r>
            <a:rPr lang="en-US"/>
            <a:t>We found the solutions to our problems within a combination of research, collaboration, patience, perseverance and perhaps most importantly, experimentation.</a:t>
          </a:r>
        </a:p>
      </dgm:t>
    </dgm:pt>
    <dgm:pt modelId="{9EF79F4E-B2A3-4797-9B9C-9C9DA502107F}" type="parTrans" cxnId="{34181988-395A-4654-9FF6-9672759C923B}">
      <dgm:prSet/>
      <dgm:spPr/>
      <dgm:t>
        <a:bodyPr/>
        <a:lstStyle/>
        <a:p>
          <a:endParaRPr lang="en-US"/>
        </a:p>
      </dgm:t>
    </dgm:pt>
    <dgm:pt modelId="{D5544F8D-FD4B-44C4-91C7-CCB656D115D4}" type="sibTrans" cxnId="{34181988-395A-4654-9FF6-9672759C923B}">
      <dgm:prSet/>
      <dgm:spPr/>
      <dgm:t>
        <a:bodyPr/>
        <a:lstStyle/>
        <a:p>
          <a:endParaRPr lang="en-US"/>
        </a:p>
      </dgm:t>
    </dgm:pt>
    <dgm:pt modelId="{58E2FD6C-5EA2-4656-9FF2-D11FE96565E3}" type="pres">
      <dgm:prSet presAssocID="{E03B025E-8E36-4B35-9E30-51315CE47321}" presName="root" presStyleCnt="0">
        <dgm:presLayoutVars>
          <dgm:dir/>
          <dgm:resizeHandles val="exact"/>
        </dgm:presLayoutVars>
      </dgm:prSet>
      <dgm:spPr/>
    </dgm:pt>
    <dgm:pt modelId="{1550A406-A03A-4907-9038-6E74A105D88E}" type="pres">
      <dgm:prSet presAssocID="{E03B025E-8E36-4B35-9E30-51315CE47321}" presName="container" presStyleCnt="0">
        <dgm:presLayoutVars>
          <dgm:dir/>
          <dgm:resizeHandles val="exact"/>
        </dgm:presLayoutVars>
      </dgm:prSet>
      <dgm:spPr/>
    </dgm:pt>
    <dgm:pt modelId="{9FEC334A-18AF-48C8-B4B6-976540A2D082}" type="pres">
      <dgm:prSet presAssocID="{B967931E-A81B-4DCB-8340-1F8E74356D74}" presName="compNode" presStyleCnt="0"/>
      <dgm:spPr/>
    </dgm:pt>
    <dgm:pt modelId="{0D51EB43-D0F4-4D91-9BD7-4144DE29C6D4}" type="pres">
      <dgm:prSet presAssocID="{B967931E-A81B-4DCB-8340-1F8E74356D74}" presName="iconBgRect" presStyleLbl="bgShp" presStyleIdx="0" presStyleCnt="4"/>
      <dgm:spPr/>
    </dgm:pt>
    <dgm:pt modelId="{ACAEA3B6-C8FF-43C2-A881-6B7F7FB4A0AD}" type="pres">
      <dgm:prSet presAssocID="{B967931E-A81B-4DCB-8340-1F8E74356D7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uzzle"/>
        </a:ext>
      </dgm:extLst>
    </dgm:pt>
    <dgm:pt modelId="{4E9B550A-63F9-43B3-A2DA-B6C85BE66ADD}" type="pres">
      <dgm:prSet presAssocID="{B967931E-A81B-4DCB-8340-1F8E74356D74}" presName="spaceRect" presStyleCnt="0"/>
      <dgm:spPr/>
    </dgm:pt>
    <dgm:pt modelId="{55D2736E-1186-4224-9C22-42757EE0F2A5}" type="pres">
      <dgm:prSet presAssocID="{B967931E-A81B-4DCB-8340-1F8E74356D74}" presName="textRect" presStyleLbl="revTx" presStyleIdx="0" presStyleCnt="4">
        <dgm:presLayoutVars>
          <dgm:chMax val="1"/>
          <dgm:chPref val="1"/>
        </dgm:presLayoutVars>
      </dgm:prSet>
      <dgm:spPr/>
    </dgm:pt>
    <dgm:pt modelId="{61063E98-1954-4FB9-8425-32BEF42108C5}" type="pres">
      <dgm:prSet presAssocID="{98F101F2-F282-42AE-81E1-16C84D2B7A5D}" presName="sibTrans" presStyleLbl="sibTrans2D1" presStyleIdx="0" presStyleCnt="0"/>
      <dgm:spPr/>
    </dgm:pt>
    <dgm:pt modelId="{F056B66C-906F-4686-A18E-BB9255F0659E}" type="pres">
      <dgm:prSet presAssocID="{0CA9F8A1-89F7-436D-9CA9-C9FC47ECDD55}" presName="compNode" presStyleCnt="0"/>
      <dgm:spPr/>
    </dgm:pt>
    <dgm:pt modelId="{495A931C-8984-4365-B638-6CA358ECD68B}" type="pres">
      <dgm:prSet presAssocID="{0CA9F8A1-89F7-436D-9CA9-C9FC47ECDD55}" presName="iconBgRect" presStyleLbl="bgShp" presStyleIdx="1" presStyleCnt="4"/>
      <dgm:spPr/>
    </dgm:pt>
    <dgm:pt modelId="{5A58872B-42D0-4507-A0C1-E0E1B309328E}" type="pres">
      <dgm:prSet presAssocID="{0CA9F8A1-89F7-436D-9CA9-C9FC47ECDD5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sconnected"/>
        </a:ext>
      </dgm:extLst>
    </dgm:pt>
    <dgm:pt modelId="{3E4E22A5-28DF-4EB4-8DBD-374E229EE6C6}" type="pres">
      <dgm:prSet presAssocID="{0CA9F8A1-89F7-436D-9CA9-C9FC47ECDD55}" presName="spaceRect" presStyleCnt="0"/>
      <dgm:spPr/>
    </dgm:pt>
    <dgm:pt modelId="{4E733A29-8069-44E6-9BF7-50F2974FFEC6}" type="pres">
      <dgm:prSet presAssocID="{0CA9F8A1-89F7-436D-9CA9-C9FC47ECDD55}" presName="textRect" presStyleLbl="revTx" presStyleIdx="1" presStyleCnt="4">
        <dgm:presLayoutVars>
          <dgm:chMax val="1"/>
          <dgm:chPref val="1"/>
        </dgm:presLayoutVars>
      </dgm:prSet>
      <dgm:spPr/>
    </dgm:pt>
    <dgm:pt modelId="{5D6598CD-37E2-496F-9703-67D4AB8AFF42}" type="pres">
      <dgm:prSet presAssocID="{A5E6CEFD-2636-46C5-B738-8A4ED21BC297}" presName="sibTrans" presStyleLbl="sibTrans2D1" presStyleIdx="0" presStyleCnt="0"/>
      <dgm:spPr/>
    </dgm:pt>
    <dgm:pt modelId="{B9B3AF59-FE51-41CD-8EDF-C0B711D25EB5}" type="pres">
      <dgm:prSet presAssocID="{03523132-B3EB-4153-BD4F-43ED7A39D887}" presName="compNode" presStyleCnt="0"/>
      <dgm:spPr/>
    </dgm:pt>
    <dgm:pt modelId="{CF8BA1ED-408F-4BCC-A2F0-972F7FB119A6}" type="pres">
      <dgm:prSet presAssocID="{03523132-B3EB-4153-BD4F-43ED7A39D887}" presName="iconBgRect" presStyleLbl="bgShp" presStyleIdx="2" presStyleCnt="4"/>
      <dgm:spPr/>
    </dgm:pt>
    <dgm:pt modelId="{CD5149EA-FDC7-47C7-92C1-5837791C8108}" type="pres">
      <dgm:prSet presAssocID="{03523132-B3EB-4153-BD4F-43ED7A39D88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t"/>
        </a:ext>
      </dgm:extLst>
    </dgm:pt>
    <dgm:pt modelId="{ACDCD637-AD78-40DD-9299-D9AC6EB7D513}" type="pres">
      <dgm:prSet presAssocID="{03523132-B3EB-4153-BD4F-43ED7A39D887}" presName="spaceRect" presStyleCnt="0"/>
      <dgm:spPr/>
    </dgm:pt>
    <dgm:pt modelId="{0CD28410-E404-45FF-A58E-8926C4D5FEEF}" type="pres">
      <dgm:prSet presAssocID="{03523132-B3EB-4153-BD4F-43ED7A39D887}" presName="textRect" presStyleLbl="revTx" presStyleIdx="2" presStyleCnt="4">
        <dgm:presLayoutVars>
          <dgm:chMax val="1"/>
          <dgm:chPref val="1"/>
        </dgm:presLayoutVars>
      </dgm:prSet>
      <dgm:spPr/>
    </dgm:pt>
    <dgm:pt modelId="{FEBCC1AA-FB1D-480E-AAAD-04A700F82573}" type="pres">
      <dgm:prSet presAssocID="{98AF6CD0-C33A-4377-9E9C-94E685A27AB1}" presName="sibTrans" presStyleLbl="sibTrans2D1" presStyleIdx="0" presStyleCnt="0"/>
      <dgm:spPr/>
    </dgm:pt>
    <dgm:pt modelId="{011D93B7-D531-44B9-A234-72F3FF2C6BDF}" type="pres">
      <dgm:prSet presAssocID="{7F252097-70B3-463B-96D0-7A21AD0E1F31}" presName="compNode" presStyleCnt="0"/>
      <dgm:spPr/>
    </dgm:pt>
    <dgm:pt modelId="{819F880D-ECC9-448B-88A1-C78B0AAE2156}" type="pres">
      <dgm:prSet presAssocID="{7F252097-70B3-463B-96D0-7A21AD0E1F31}" presName="iconBgRect" presStyleLbl="bgShp" presStyleIdx="3" presStyleCnt="4"/>
      <dgm:spPr/>
    </dgm:pt>
    <dgm:pt modelId="{60695824-1D84-4420-B781-1F5ADDEF126E}" type="pres">
      <dgm:prSet presAssocID="{7F252097-70B3-463B-96D0-7A21AD0E1F3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ientist"/>
        </a:ext>
      </dgm:extLst>
    </dgm:pt>
    <dgm:pt modelId="{4D8690CE-6636-4147-9C9A-5A954B1D072D}" type="pres">
      <dgm:prSet presAssocID="{7F252097-70B3-463B-96D0-7A21AD0E1F31}" presName="spaceRect" presStyleCnt="0"/>
      <dgm:spPr/>
    </dgm:pt>
    <dgm:pt modelId="{5F3DF496-3A1F-4B29-8E22-E7B769981310}" type="pres">
      <dgm:prSet presAssocID="{7F252097-70B3-463B-96D0-7A21AD0E1F31}" presName="textRect" presStyleLbl="revTx" presStyleIdx="3" presStyleCnt="4">
        <dgm:presLayoutVars>
          <dgm:chMax val="1"/>
          <dgm:chPref val="1"/>
        </dgm:presLayoutVars>
      </dgm:prSet>
      <dgm:spPr/>
    </dgm:pt>
  </dgm:ptLst>
  <dgm:cxnLst>
    <dgm:cxn modelId="{892E700F-9E7C-449C-9FCB-9B496F541DFF}" type="presOf" srcId="{98F101F2-F282-42AE-81E1-16C84D2B7A5D}" destId="{61063E98-1954-4FB9-8425-32BEF42108C5}" srcOrd="0" destOrd="0" presId="urn:microsoft.com/office/officeart/2018/2/layout/IconCircleList"/>
    <dgm:cxn modelId="{2578F011-B8A7-48AE-9064-45AF777F1C08}" srcId="{E03B025E-8E36-4B35-9E30-51315CE47321}" destId="{B967931E-A81B-4DCB-8340-1F8E74356D74}" srcOrd="0" destOrd="0" parTransId="{DF3ECF23-847F-402D-A0DD-6E87623968E9}" sibTransId="{98F101F2-F282-42AE-81E1-16C84D2B7A5D}"/>
    <dgm:cxn modelId="{55A10126-61F9-44F2-8773-478E011746A2}" type="presOf" srcId="{B967931E-A81B-4DCB-8340-1F8E74356D74}" destId="{55D2736E-1186-4224-9C22-42757EE0F2A5}" srcOrd="0" destOrd="0" presId="urn:microsoft.com/office/officeart/2018/2/layout/IconCircleList"/>
    <dgm:cxn modelId="{B2BF8D38-1C32-4007-8AE6-478D568ACCA4}" srcId="{E03B025E-8E36-4B35-9E30-51315CE47321}" destId="{0CA9F8A1-89F7-436D-9CA9-C9FC47ECDD55}" srcOrd="1" destOrd="0" parTransId="{A8FB3230-1B09-487B-B557-215F8E000FCD}" sibTransId="{A5E6CEFD-2636-46C5-B738-8A4ED21BC297}"/>
    <dgm:cxn modelId="{52D36E67-1A2F-4860-BE83-663A9C3733F0}" type="presOf" srcId="{03523132-B3EB-4153-BD4F-43ED7A39D887}" destId="{0CD28410-E404-45FF-A58E-8926C4D5FEEF}" srcOrd="0" destOrd="0" presId="urn:microsoft.com/office/officeart/2018/2/layout/IconCircleList"/>
    <dgm:cxn modelId="{C8D66575-A93D-4C0A-BA36-6979D8C1D506}" type="presOf" srcId="{98AF6CD0-C33A-4377-9E9C-94E685A27AB1}" destId="{FEBCC1AA-FB1D-480E-AAAD-04A700F82573}" srcOrd="0" destOrd="0" presId="urn:microsoft.com/office/officeart/2018/2/layout/IconCircleList"/>
    <dgm:cxn modelId="{43BC4157-30D5-49BA-96A4-D3D92E18E53B}" type="presOf" srcId="{7F252097-70B3-463B-96D0-7A21AD0E1F31}" destId="{5F3DF496-3A1F-4B29-8E22-E7B769981310}" srcOrd="0" destOrd="0" presId="urn:microsoft.com/office/officeart/2018/2/layout/IconCircleList"/>
    <dgm:cxn modelId="{34181988-395A-4654-9FF6-9672759C923B}" srcId="{E03B025E-8E36-4B35-9E30-51315CE47321}" destId="{7F252097-70B3-463B-96D0-7A21AD0E1F31}" srcOrd="3" destOrd="0" parTransId="{9EF79F4E-B2A3-4797-9B9C-9C9DA502107F}" sibTransId="{D5544F8D-FD4B-44C4-91C7-CCB656D115D4}"/>
    <dgm:cxn modelId="{03E0B3BF-61F9-43E6-98B0-9DBC3BAA6DC7}" type="presOf" srcId="{0CA9F8A1-89F7-436D-9CA9-C9FC47ECDD55}" destId="{4E733A29-8069-44E6-9BF7-50F2974FFEC6}" srcOrd="0" destOrd="0" presId="urn:microsoft.com/office/officeart/2018/2/layout/IconCircleList"/>
    <dgm:cxn modelId="{224DDCC0-828C-4C47-9E2D-ACD406B67614}" type="presOf" srcId="{E03B025E-8E36-4B35-9E30-51315CE47321}" destId="{58E2FD6C-5EA2-4656-9FF2-D11FE96565E3}" srcOrd="0" destOrd="0" presId="urn:microsoft.com/office/officeart/2018/2/layout/IconCircleList"/>
    <dgm:cxn modelId="{427FC5D7-61CE-4A88-9063-8C3D557FCF8C}" srcId="{E03B025E-8E36-4B35-9E30-51315CE47321}" destId="{03523132-B3EB-4153-BD4F-43ED7A39D887}" srcOrd="2" destOrd="0" parTransId="{ADE85870-0BCE-475C-BF5E-736DDF9A1653}" sibTransId="{98AF6CD0-C33A-4377-9E9C-94E685A27AB1}"/>
    <dgm:cxn modelId="{DF845CF6-16A1-4909-92BC-73BAE721BA0E}" type="presOf" srcId="{A5E6CEFD-2636-46C5-B738-8A4ED21BC297}" destId="{5D6598CD-37E2-496F-9703-67D4AB8AFF42}" srcOrd="0" destOrd="0" presId="urn:microsoft.com/office/officeart/2018/2/layout/IconCircleList"/>
    <dgm:cxn modelId="{FBB99574-4D0E-4006-8F3A-8580C3314E07}" type="presParOf" srcId="{58E2FD6C-5EA2-4656-9FF2-D11FE96565E3}" destId="{1550A406-A03A-4907-9038-6E74A105D88E}" srcOrd="0" destOrd="0" presId="urn:microsoft.com/office/officeart/2018/2/layout/IconCircleList"/>
    <dgm:cxn modelId="{EF4DB81A-9B59-4DC3-800F-3EDEB68F44FC}" type="presParOf" srcId="{1550A406-A03A-4907-9038-6E74A105D88E}" destId="{9FEC334A-18AF-48C8-B4B6-976540A2D082}" srcOrd="0" destOrd="0" presId="urn:microsoft.com/office/officeart/2018/2/layout/IconCircleList"/>
    <dgm:cxn modelId="{06BFCE36-1BAB-470D-A2E3-D3C46B7798A3}" type="presParOf" srcId="{9FEC334A-18AF-48C8-B4B6-976540A2D082}" destId="{0D51EB43-D0F4-4D91-9BD7-4144DE29C6D4}" srcOrd="0" destOrd="0" presId="urn:microsoft.com/office/officeart/2018/2/layout/IconCircleList"/>
    <dgm:cxn modelId="{09EFE8D5-F680-448D-91BF-59E4FAF243BF}" type="presParOf" srcId="{9FEC334A-18AF-48C8-B4B6-976540A2D082}" destId="{ACAEA3B6-C8FF-43C2-A881-6B7F7FB4A0AD}" srcOrd="1" destOrd="0" presId="urn:microsoft.com/office/officeart/2018/2/layout/IconCircleList"/>
    <dgm:cxn modelId="{28015D41-5BF0-4D3A-89B0-36E33DC8C6A2}" type="presParOf" srcId="{9FEC334A-18AF-48C8-B4B6-976540A2D082}" destId="{4E9B550A-63F9-43B3-A2DA-B6C85BE66ADD}" srcOrd="2" destOrd="0" presId="urn:microsoft.com/office/officeart/2018/2/layout/IconCircleList"/>
    <dgm:cxn modelId="{049F27FE-F442-4A4E-A1F9-6C1F518ADDBB}" type="presParOf" srcId="{9FEC334A-18AF-48C8-B4B6-976540A2D082}" destId="{55D2736E-1186-4224-9C22-42757EE0F2A5}" srcOrd="3" destOrd="0" presId="urn:microsoft.com/office/officeart/2018/2/layout/IconCircleList"/>
    <dgm:cxn modelId="{82A6579A-8FF9-4FD3-98AB-C13AE3CC283C}" type="presParOf" srcId="{1550A406-A03A-4907-9038-6E74A105D88E}" destId="{61063E98-1954-4FB9-8425-32BEF42108C5}" srcOrd="1" destOrd="0" presId="urn:microsoft.com/office/officeart/2018/2/layout/IconCircleList"/>
    <dgm:cxn modelId="{8C46119A-B9DF-42A5-BEC4-62DA259844B6}" type="presParOf" srcId="{1550A406-A03A-4907-9038-6E74A105D88E}" destId="{F056B66C-906F-4686-A18E-BB9255F0659E}" srcOrd="2" destOrd="0" presId="urn:microsoft.com/office/officeart/2018/2/layout/IconCircleList"/>
    <dgm:cxn modelId="{945BDB17-EA9C-4F9F-BE46-BBEFAECDB4CF}" type="presParOf" srcId="{F056B66C-906F-4686-A18E-BB9255F0659E}" destId="{495A931C-8984-4365-B638-6CA358ECD68B}" srcOrd="0" destOrd="0" presId="urn:microsoft.com/office/officeart/2018/2/layout/IconCircleList"/>
    <dgm:cxn modelId="{56745C2A-D45E-4A73-A3FA-9D73174CDA15}" type="presParOf" srcId="{F056B66C-906F-4686-A18E-BB9255F0659E}" destId="{5A58872B-42D0-4507-A0C1-E0E1B309328E}" srcOrd="1" destOrd="0" presId="urn:microsoft.com/office/officeart/2018/2/layout/IconCircleList"/>
    <dgm:cxn modelId="{413B574D-0BD4-4D71-88C4-2572C176F522}" type="presParOf" srcId="{F056B66C-906F-4686-A18E-BB9255F0659E}" destId="{3E4E22A5-28DF-4EB4-8DBD-374E229EE6C6}" srcOrd="2" destOrd="0" presId="urn:microsoft.com/office/officeart/2018/2/layout/IconCircleList"/>
    <dgm:cxn modelId="{F6DFF4AD-BE4E-41AC-B912-05CB2D416F8D}" type="presParOf" srcId="{F056B66C-906F-4686-A18E-BB9255F0659E}" destId="{4E733A29-8069-44E6-9BF7-50F2974FFEC6}" srcOrd="3" destOrd="0" presId="urn:microsoft.com/office/officeart/2018/2/layout/IconCircleList"/>
    <dgm:cxn modelId="{BC3FCE89-E08A-4D37-AA62-6219A81E7334}" type="presParOf" srcId="{1550A406-A03A-4907-9038-6E74A105D88E}" destId="{5D6598CD-37E2-496F-9703-67D4AB8AFF42}" srcOrd="3" destOrd="0" presId="urn:microsoft.com/office/officeart/2018/2/layout/IconCircleList"/>
    <dgm:cxn modelId="{C1BED910-3438-43DA-802F-C70B511BB35C}" type="presParOf" srcId="{1550A406-A03A-4907-9038-6E74A105D88E}" destId="{B9B3AF59-FE51-41CD-8EDF-C0B711D25EB5}" srcOrd="4" destOrd="0" presId="urn:microsoft.com/office/officeart/2018/2/layout/IconCircleList"/>
    <dgm:cxn modelId="{03E14610-309F-417D-893C-31B829BB7448}" type="presParOf" srcId="{B9B3AF59-FE51-41CD-8EDF-C0B711D25EB5}" destId="{CF8BA1ED-408F-4BCC-A2F0-972F7FB119A6}" srcOrd="0" destOrd="0" presId="urn:microsoft.com/office/officeart/2018/2/layout/IconCircleList"/>
    <dgm:cxn modelId="{4B7EBAB8-1268-4EDA-9179-EE01675AEEF0}" type="presParOf" srcId="{B9B3AF59-FE51-41CD-8EDF-C0B711D25EB5}" destId="{CD5149EA-FDC7-47C7-92C1-5837791C8108}" srcOrd="1" destOrd="0" presId="urn:microsoft.com/office/officeart/2018/2/layout/IconCircleList"/>
    <dgm:cxn modelId="{590D68C0-AF98-4ADD-B907-13CE05A1F51F}" type="presParOf" srcId="{B9B3AF59-FE51-41CD-8EDF-C0B711D25EB5}" destId="{ACDCD637-AD78-40DD-9299-D9AC6EB7D513}" srcOrd="2" destOrd="0" presId="urn:microsoft.com/office/officeart/2018/2/layout/IconCircleList"/>
    <dgm:cxn modelId="{EC4B6EBF-0962-44E0-82DA-76CB37EB35C4}" type="presParOf" srcId="{B9B3AF59-FE51-41CD-8EDF-C0B711D25EB5}" destId="{0CD28410-E404-45FF-A58E-8926C4D5FEEF}" srcOrd="3" destOrd="0" presId="urn:microsoft.com/office/officeart/2018/2/layout/IconCircleList"/>
    <dgm:cxn modelId="{B1200A7D-8C3D-4487-A23E-73F28D2D1307}" type="presParOf" srcId="{1550A406-A03A-4907-9038-6E74A105D88E}" destId="{FEBCC1AA-FB1D-480E-AAAD-04A700F82573}" srcOrd="5" destOrd="0" presId="urn:microsoft.com/office/officeart/2018/2/layout/IconCircleList"/>
    <dgm:cxn modelId="{CF1521C5-664D-4ED8-8569-19A1BE572A28}" type="presParOf" srcId="{1550A406-A03A-4907-9038-6E74A105D88E}" destId="{011D93B7-D531-44B9-A234-72F3FF2C6BDF}" srcOrd="6" destOrd="0" presId="urn:microsoft.com/office/officeart/2018/2/layout/IconCircleList"/>
    <dgm:cxn modelId="{CEE53A61-57B1-4CED-B356-79C108663311}" type="presParOf" srcId="{011D93B7-D531-44B9-A234-72F3FF2C6BDF}" destId="{819F880D-ECC9-448B-88A1-C78B0AAE2156}" srcOrd="0" destOrd="0" presId="urn:microsoft.com/office/officeart/2018/2/layout/IconCircleList"/>
    <dgm:cxn modelId="{9A24F749-8B8A-44B0-9D05-C45ED914E692}" type="presParOf" srcId="{011D93B7-D531-44B9-A234-72F3FF2C6BDF}" destId="{60695824-1D84-4420-B781-1F5ADDEF126E}" srcOrd="1" destOrd="0" presId="urn:microsoft.com/office/officeart/2018/2/layout/IconCircleList"/>
    <dgm:cxn modelId="{8D19D0CD-2FF8-4718-B29B-82DECE14776A}" type="presParOf" srcId="{011D93B7-D531-44B9-A234-72F3FF2C6BDF}" destId="{4D8690CE-6636-4147-9C9A-5A954B1D072D}" srcOrd="2" destOrd="0" presId="urn:microsoft.com/office/officeart/2018/2/layout/IconCircleList"/>
    <dgm:cxn modelId="{3D3761B3-0743-4539-B67F-AFFE9FFFFC79}" type="presParOf" srcId="{011D93B7-D531-44B9-A234-72F3FF2C6BDF}" destId="{5F3DF496-3A1F-4B29-8E22-E7B769981310}"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C05FB3-ADE7-474A-B62A-F8F5FDB21E36}">
      <dsp:nvSpPr>
        <dsp:cNvPr id="0" name=""/>
        <dsp:cNvSpPr/>
      </dsp:nvSpPr>
      <dsp:spPr>
        <a:xfrm>
          <a:off x="2044800" y="376271"/>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46F809-88C1-496B-9DE1-F7F7E8FF733E}">
      <dsp:nvSpPr>
        <dsp:cNvPr id="0" name=""/>
        <dsp:cNvSpPr/>
      </dsp:nvSpPr>
      <dsp:spPr>
        <a:xfrm>
          <a:off x="2512800" y="844272"/>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2A0E77-3673-474D-98C1-5384311E22C7}">
      <dsp:nvSpPr>
        <dsp:cNvPr id="0" name=""/>
        <dsp:cNvSpPr/>
      </dsp:nvSpPr>
      <dsp:spPr>
        <a:xfrm>
          <a:off x="1342800" y="325627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endParaRPr lang="en-US" sz="1500" kern="1200" dirty="0">
            <a:latin typeface="+mn-lt"/>
          </a:endParaRPr>
        </a:p>
      </dsp:txBody>
      <dsp:txXfrm>
        <a:off x="1342800" y="3256272"/>
        <a:ext cx="3600000" cy="720000"/>
      </dsp:txXfrm>
    </dsp:sp>
    <dsp:sp modelId="{0FE8EB63-25A4-46CF-95DB-230D5251C4DF}">
      <dsp:nvSpPr>
        <dsp:cNvPr id="0" name=""/>
        <dsp:cNvSpPr/>
      </dsp:nvSpPr>
      <dsp:spPr>
        <a:xfrm>
          <a:off x="6274800" y="0"/>
          <a:ext cx="2196000" cy="2196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C97091-8983-40B0-934C-5334C52D959C}">
      <dsp:nvSpPr>
        <dsp:cNvPr id="0" name=""/>
        <dsp:cNvSpPr/>
      </dsp:nvSpPr>
      <dsp:spPr>
        <a:xfrm>
          <a:off x="6742800" y="455461"/>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5A530D-D078-47D9-82E3-350F0BFD2EE1}">
      <dsp:nvSpPr>
        <dsp:cNvPr id="0" name=""/>
        <dsp:cNvSpPr/>
      </dsp:nvSpPr>
      <dsp:spPr>
        <a:xfrm>
          <a:off x="5572800" y="325627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endParaRPr lang="en-US" sz="1500" kern="1200" dirty="0"/>
        </a:p>
      </dsp:txBody>
      <dsp:txXfrm>
        <a:off x="5572800" y="3256272"/>
        <a:ext cx="36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FD87A6-6494-4585-BDAB-92FA9E4B3688}">
      <dsp:nvSpPr>
        <dsp:cNvPr id="0" name=""/>
        <dsp:cNvSpPr/>
      </dsp:nvSpPr>
      <dsp:spPr>
        <a:xfrm>
          <a:off x="1606068" y="533806"/>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B08FDA-4253-40B2-931C-CB01D55B2624}">
      <dsp:nvSpPr>
        <dsp:cNvPr id="0" name=""/>
        <dsp:cNvSpPr/>
      </dsp:nvSpPr>
      <dsp:spPr>
        <a:xfrm>
          <a:off x="418068" y="2967949"/>
          <a:ext cx="4320000" cy="83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In short, our project is a web application that facilitates online shopping. It includes categories of products (there is no limit to the number of either) as well as pages and a checkout process.</a:t>
          </a:r>
        </a:p>
        <a:p>
          <a:pPr marL="0" lvl="0" indent="0" algn="ctr" defTabSz="488950">
            <a:lnSpc>
              <a:spcPct val="90000"/>
            </a:lnSpc>
            <a:spcBef>
              <a:spcPct val="0"/>
            </a:spcBef>
            <a:spcAft>
              <a:spcPct val="35000"/>
            </a:spcAft>
            <a:buNone/>
          </a:pPr>
          <a:r>
            <a:rPr lang="en-US" sz="1100" kern="1200" dirty="0"/>
            <a:t>We used Bootstrap for our front-end framework and a combination of Java, Spring Boot, and our IDE to build the rest of the project.</a:t>
          </a:r>
        </a:p>
      </dsp:txBody>
      <dsp:txXfrm>
        <a:off x="418068" y="2967949"/>
        <a:ext cx="4320000" cy="832500"/>
      </dsp:txXfrm>
    </dsp:sp>
    <dsp:sp modelId="{C460D633-C5B4-4D1D-B086-0722EBE81DC4}">
      <dsp:nvSpPr>
        <dsp:cNvPr id="0" name=""/>
        <dsp:cNvSpPr/>
      </dsp:nvSpPr>
      <dsp:spPr>
        <a:xfrm>
          <a:off x="6682068" y="533806"/>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D2A1BD-3343-4B4F-8532-CAA0EAAF6A9E}">
      <dsp:nvSpPr>
        <dsp:cNvPr id="0" name=""/>
        <dsp:cNvSpPr/>
      </dsp:nvSpPr>
      <dsp:spPr>
        <a:xfrm>
          <a:off x="5494068" y="2967949"/>
          <a:ext cx="4320000" cy="83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There are two "perspectives" through which someone can access it: user and admin. Both require login credentials.  </a:t>
          </a:r>
        </a:p>
      </dsp:txBody>
      <dsp:txXfrm>
        <a:off x="5494068" y="2967949"/>
        <a:ext cx="4320000" cy="832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6BB59-8842-4A9F-A1E7-3E146FCAB37B}">
      <dsp:nvSpPr>
        <dsp:cNvPr id="0" name=""/>
        <dsp:cNvSpPr/>
      </dsp:nvSpPr>
      <dsp:spPr>
        <a:xfrm>
          <a:off x="1120444" y="988090"/>
          <a:ext cx="1284307" cy="12843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3D0E24-CB67-4277-B9BF-FAA41079B0A7}">
      <dsp:nvSpPr>
        <dsp:cNvPr id="0" name=""/>
        <dsp:cNvSpPr/>
      </dsp:nvSpPr>
      <dsp:spPr>
        <a:xfrm>
          <a:off x="335589" y="2626165"/>
          <a:ext cx="285401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dirty="0"/>
            <a:t>An overview of the functionalities of our web application, Boobady Shopping Cart, can be divided according to the two “perspectives” mentioned in the previous slide.</a:t>
          </a:r>
        </a:p>
      </dsp:txBody>
      <dsp:txXfrm>
        <a:off x="335589" y="2626165"/>
        <a:ext cx="2854017" cy="720000"/>
      </dsp:txXfrm>
    </dsp:sp>
    <dsp:sp modelId="{C1AAAC1F-072F-4D6B-81E1-9D49010FC70C}">
      <dsp:nvSpPr>
        <dsp:cNvPr id="0" name=""/>
        <dsp:cNvSpPr/>
      </dsp:nvSpPr>
      <dsp:spPr>
        <a:xfrm>
          <a:off x="4473914" y="988090"/>
          <a:ext cx="1284307" cy="12843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7A7DC9-CF74-4C35-9646-E52CAB01AD90}">
      <dsp:nvSpPr>
        <dsp:cNvPr id="0" name=""/>
        <dsp:cNvSpPr/>
      </dsp:nvSpPr>
      <dsp:spPr>
        <a:xfrm>
          <a:off x="3689059" y="2626165"/>
          <a:ext cx="285401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b="1" kern="1200"/>
            <a:t>Admin</a:t>
          </a:r>
          <a:r>
            <a:rPr lang="en-US" sz="1200" kern="1200"/>
            <a:t> functionalities include creating and adding pages, categories, and products. </a:t>
          </a:r>
        </a:p>
      </dsp:txBody>
      <dsp:txXfrm>
        <a:off x="3689059" y="2626165"/>
        <a:ext cx="2854017" cy="720000"/>
      </dsp:txXfrm>
    </dsp:sp>
    <dsp:sp modelId="{A3E7D70C-4416-4616-956B-A7A06FE7E722}">
      <dsp:nvSpPr>
        <dsp:cNvPr id="0" name=""/>
        <dsp:cNvSpPr/>
      </dsp:nvSpPr>
      <dsp:spPr>
        <a:xfrm>
          <a:off x="7827384" y="988090"/>
          <a:ext cx="1284307" cy="12843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19B162-63AD-4FF6-BC99-9BBBCA26A299}">
      <dsp:nvSpPr>
        <dsp:cNvPr id="0" name=""/>
        <dsp:cNvSpPr/>
      </dsp:nvSpPr>
      <dsp:spPr>
        <a:xfrm>
          <a:off x="7042529" y="2626165"/>
          <a:ext cx="285401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b="1" kern="1200"/>
            <a:t>User</a:t>
          </a:r>
          <a:r>
            <a:rPr lang="en-US" sz="1200" kern="1200"/>
            <a:t> functionalities include selecting products to add to a shopping cart and paying for the products via a checkout process.</a:t>
          </a:r>
        </a:p>
      </dsp:txBody>
      <dsp:txXfrm>
        <a:off x="7042529" y="2626165"/>
        <a:ext cx="2854017"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1EB43-D0F4-4D91-9BD7-4144DE29C6D4}">
      <dsp:nvSpPr>
        <dsp:cNvPr id="0" name=""/>
        <dsp:cNvSpPr/>
      </dsp:nvSpPr>
      <dsp:spPr>
        <a:xfrm>
          <a:off x="164279" y="487604"/>
          <a:ext cx="1311111" cy="131111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AEA3B6-C8FF-43C2-A881-6B7F7FB4A0AD}">
      <dsp:nvSpPr>
        <dsp:cNvPr id="0" name=""/>
        <dsp:cNvSpPr/>
      </dsp:nvSpPr>
      <dsp:spPr>
        <a:xfrm>
          <a:off x="439612" y="762937"/>
          <a:ext cx="760444" cy="7604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D2736E-1186-4224-9C22-42757EE0F2A5}">
      <dsp:nvSpPr>
        <dsp:cNvPr id="0" name=""/>
        <dsp:cNvSpPr/>
      </dsp:nvSpPr>
      <dsp:spPr>
        <a:xfrm>
          <a:off x="1756343" y="487604"/>
          <a:ext cx="3090478" cy="1311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a:t>As a team, we encountered challenges while building our web application.</a:t>
          </a:r>
        </a:p>
      </dsp:txBody>
      <dsp:txXfrm>
        <a:off x="1756343" y="487604"/>
        <a:ext cx="3090478" cy="1311111"/>
      </dsp:txXfrm>
    </dsp:sp>
    <dsp:sp modelId="{495A931C-8984-4365-B638-6CA358ECD68B}">
      <dsp:nvSpPr>
        <dsp:cNvPr id="0" name=""/>
        <dsp:cNvSpPr/>
      </dsp:nvSpPr>
      <dsp:spPr>
        <a:xfrm>
          <a:off x="5385314" y="487604"/>
          <a:ext cx="1311111" cy="131111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58872B-42D0-4507-A0C1-E0E1B309328E}">
      <dsp:nvSpPr>
        <dsp:cNvPr id="0" name=""/>
        <dsp:cNvSpPr/>
      </dsp:nvSpPr>
      <dsp:spPr>
        <a:xfrm>
          <a:off x="5660647" y="762937"/>
          <a:ext cx="760444" cy="7604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733A29-8069-44E6-9BF7-50F2974FFEC6}">
      <dsp:nvSpPr>
        <dsp:cNvPr id="0" name=""/>
        <dsp:cNvSpPr/>
      </dsp:nvSpPr>
      <dsp:spPr>
        <a:xfrm>
          <a:off x="6977378" y="487604"/>
          <a:ext cx="3090478" cy="1311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a:t>Overall, our greatest challenge was determining how we could best layer the data; that is, how we could define our entities and connect them to create an organized, logical, and comprehensive infrastructure.</a:t>
          </a:r>
        </a:p>
      </dsp:txBody>
      <dsp:txXfrm>
        <a:off x="6977378" y="487604"/>
        <a:ext cx="3090478" cy="1311111"/>
      </dsp:txXfrm>
    </dsp:sp>
    <dsp:sp modelId="{CF8BA1ED-408F-4BCC-A2F0-972F7FB119A6}">
      <dsp:nvSpPr>
        <dsp:cNvPr id="0" name=""/>
        <dsp:cNvSpPr/>
      </dsp:nvSpPr>
      <dsp:spPr>
        <a:xfrm>
          <a:off x="164279" y="2535539"/>
          <a:ext cx="1311111" cy="131111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5149EA-FDC7-47C7-92C1-5837791C8108}">
      <dsp:nvSpPr>
        <dsp:cNvPr id="0" name=""/>
        <dsp:cNvSpPr/>
      </dsp:nvSpPr>
      <dsp:spPr>
        <a:xfrm>
          <a:off x="439612" y="2810873"/>
          <a:ext cx="760444" cy="7604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D28410-E404-45FF-A58E-8926C4D5FEEF}">
      <dsp:nvSpPr>
        <dsp:cNvPr id="0" name=""/>
        <dsp:cNvSpPr/>
      </dsp:nvSpPr>
      <dsp:spPr>
        <a:xfrm>
          <a:off x="1756343" y="2535539"/>
          <a:ext cx="3090478" cy="1311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dirty="0"/>
            <a:t>While Spring Boot has many (super dope) tools, we were not sure which ones were best suited for the tasks we had before us. </a:t>
          </a:r>
        </a:p>
      </dsp:txBody>
      <dsp:txXfrm>
        <a:off x="1756343" y="2535539"/>
        <a:ext cx="3090478" cy="1311111"/>
      </dsp:txXfrm>
    </dsp:sp>
    <dsp:sp modelId="{819F880D-ECC9-448B-88A1-C78B0AAE2156}">
      <dsp:nvSpPr>
        <dsp:cNvPr id="0" name=""/>
        <dsp:cNvSpPr/>
      </dsp:nvSpPr>
      <dsp:spPr>
        <a:xfrm>
          <a:off x="5385314" y="2535539"/>
          <a:ext cx="1311111" cy="131111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695824-1D84-4420-B781-1F5ADDEF126E}">
      <dsp:nvSpPr>
        <dsp:cNvPr id="0" name=""/>
        <dsp:cNvSpPr/>
      </dsp:nvSpPr>
      <dsp:spPr>
        <a:xfrm>
          <a:off x="5660647" y="2810873"/>
          <a:ext cx="760444" cy="76044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3DF496-3A1F-4B29-8E22-E7B769981310}">
      <dsp:nvSpPr>
        <dsp:cNvPr id="0" name=""/>
        <dsp:cNvSpPr/>
      </dsp:nvSpPr>
      <dsp:spPr>
        <a:xfrm>
          <a:off x="6977378" y="2535539"/>
          <a:ext cx="3090478" cy="1311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a:t>We found the solutions to our problems within a combination of research, collaboration, patience, perseverance and perhaps most importantly, experimentation.</a:t>
          </a:r>
        </a:p>
      </dsp:txBody>
      <dsp:txXfrm>
        <a:off x="6977378" y="2535539"/>
        <a:ext cx="3090478" cy="1311111"/>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2C2C5-3B51-B749-1781-33E32137E2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0655A9-64C1-1BE6-88DC-C3156DA897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CB1C23-F489-F839-5E80-6DF7C824E7DC}"/>
              </a:ext>
            </a:extLst>
          </p:cNvPr>
          <p:cNvSpPr>
            <a:spLocks noGrp="1"/>
          </p:cNvSpPr>
          <p:nvPr>
            <p:ph type="dt" sz="half" idx="10"/>
          </p:nvPr>
        </p:nvSpPr>
        <p:spPr/>
        <p:txBody>
          <a:bodyPr/>
          <a:lstStyle/>
          <a:p>
            <a:fld id="{37491D26-BA05-A841-AABE-DC39BE091663}" type="datetimeFigureOut">
              <a:rPr lang="en-US" smtClean="0"/>
              <a:t>9/1/2022</a:t>
            </a:fld>
            <a:endParaRPr lang="en-US"/>
          </a:p>
        </p:txBody>
      </p:sp>
      <p:sp>
        <p:nvSpPr>
          <p:cNvPr id="5" name="Footer Placeholder 4">
            <a:extLst>
              <a:ext uri="{FF2B5EF4-FFF2-40B4-BE49-F238E27FC236}">
                <a16:creationId xmlns:a16="http://schemas.microsoft.com/office/drawing/2014/main" id="{AD97983B-09CB-1A7B-D501-4921724DC5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F790B8-AA81-B003-CCD5-45ED991A0962}"/>
              </a:ext>
            </a:extLst>
          </p:cNvPr>
          <p:cNvSpPr>
            <a:spLocks noGrp="1"/>
          </p:cNvSpPr>
          <p:nvPr>
            <p:ph type="sldNum" sz="quarter" idx="12"/>
          </p:nvPr>
        </p:nvSpPr>
        <p:spPr/>
        <p:txBody>
          <a:bodyPr/>
          <a:lstStyle/>
          <a:p>
            <a:fld id="{AEA28F6E-4FA8-8D46-9874-5B62764AAD9C}" type="slidenum">
              <a:rPr lang="en-US" smtClean="0"/>
              <a:t>‹#›</a:t>
            </a:fld>
            <a:endParaRPr lang="en-US"/>
          </a:p>
        </p:txBody>
      </p:sp>
    </p:spTree>
    <p:extLst>
      <p:ext uri="{BB962C8B-B14F-4D97-AF65-F5344CB8AC3E}">
        <p14:creationId xmlns:p14="http://schemas.microsoft.com/office/powerpoint/2010/main" val="1801172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E2E13-7176-80DE-2F9D-71CB56993C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42E145-DA13-FB29-EEFB-ABB18C38CD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DDD249-51F6-C683-48DE-32C29C2B937B}"/>
              </a:ext>
            </a:extLst>
          </p:cNvPr>
          <p:cNvSpPr>
            <a:spLocks noGrp="1"/>
          </p:cNvSpPr>
          <p:nvPr>
            <p:ph type="dt" sz="half" idx="10"/>
          </p:nvPr>
        </p:nvSpPr>
        <p:spPr/>
        <p:txBody>
          <a:bodyPr/>
          <a:lstStyle/>
          <a:p>
            <a:fld id="{37491D26-BA05-A841-AABE-DC39BE091663}" type="datetimeFigureOut">
              <a:rPr lang="en-US" smtClean="0"/>
              <a:t>9/1/2022</a:t>
            </a:fld>
            <a:endParaRPr lang="en-US"/>
          </a:p>
        </p:txBody>
      </p:sp>
      <p:sp>
        <p:nvSpPr>
          <p:cNvPr id="5" name="Footer Placeholder 4">
            <a:extLst>
              <a:ext uri="{FF2B5EF4-FFF2-40B4-BE49-F238E27FC236}">
                <a16:creationId xmlns:a16="http://schemas.microsoft.com/office/drawing/2014/main" id="{ADD8D645-E14B-FE6A-532C-44FDD9C0C0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71A8C1-5483-2A19-A8AF-04E9F416A151}"/>
              </a:ext>
            </a:extLst>
          </p:cNvPr>
          <p:cNvSpPr>
            <a:spLocks noGrp="1"/>
          </p:cNvSpPr>
          <p:nvPr>
            <p:ph type="sldNum" sz="quarter" idx="12"/>
          </p:nvPr>
        </p:nvSpPr>
        <p:spPr/>
        <p:txBody>
          <a:bodyPr/>
          <a:lstStyle/>
          <a:p>
            <a:fld id="{AEA28F6E-4FA8-8D46-9874-5B62764AAD9C}" type="slidenum">
              <a:rPr lang="en-US" smtClean="0"/>
              <a:t>‹#›</a:t>
            </a:fld>
            <a:endParaRPr lang="en-US"/>
          </a:p>
        </p:txBody>
      </p:sp>
    </p:spTree>
    <p:extLst>
      <p:ext uri="{BB962C8B-B14F-4D97-AF65-F5344CB8AC3E}">
        <p14:creationId xmlns:p14="http://schemas.microsoft.com/office/powerpoint/2010/main" val="1717138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B03A66-F717-92C5-9D6B-E0757A2B7F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2E2171-D5DB-09BE-CC26-BE2B9AEF62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C6A5FD-6B46-8802-DA38-C977290C4D31}"/>
              </a:ext>
            </a:extLst>
          </p:cNvPr>
          <p:cNvSpPr>
            <a:spLocks noGrp="1"/>
          </p:cNvSpPr>
          <p:nvPr>
            <p:ph type="dt" sz="half" idx="10"/>
          </p:nvPr>
        </p:nvSpPr>
        <p:spPr/>
        <p:txBody>
          <a:bodyPr/>
          <a:lstStyle/>
          <a:p>
            <a:fld id="{37491D26-BA05-A841-AABE-DC39BE091663}" type="datetimeFigureOut">
              <a:rPr lang="en-US" smtClean="0"/>
              <a:t>9/1/2022</a:t>
            </a:fld>
            <a:endParaRPr lang="en-US"/>
          </a:p>
        </p:txBody>
      </p:sp>
      <p:sp>
        <p:nvSpPr>
          <p:cNvPr id="5" name="Footer Placeholder 4">
            <a:extLst>
              <a:ext uri="{FF2B5EF4-FFF2-40B4-BE49-F238E27FC236}">
                <a16:creationId xmlns:a16="http://schemas.microsoft.com/office/drawing/2014/main" id="{FD92391B-32D9-C8CC-17E5-CAE6301C08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EDD652-0A79-B805-B919-5C28C0D10523}"/>
              </a:ext>
            </a:extLst>
          </p:cNvPr>
          <p:cNvSpPr>
            <a:spLocks noGrp="1"/>
          </p:cNvSpPr>
          <p:nvPr>
            <p:ph type="sldNum" sz="quarter" idx="12"/>
          </p:nvPr>
        </p:nvSpPr>
        <p:spPr/>
        <p:txBody>
          <a:bodyPr/>
          <a:lstStyle/>
          <a:p>
            <a:fld id="{AEA28F6E-4FA8-8D46-9874-5B62764AAD9C}" type="slidenum">
              <a:rPr lang="en-US" smtClean="0"/>
              <a:t>‹#›</a:t>
            </a:fld>
            <a:endParaRPr lang="en-US"/>
          </a:p>
        </p:txBody>
      </p:sp>
    </p:spTree>
    <p:extLst>
      <p:ext uri="{BB962C8B-B14F-4D97-AF65-F5344CB8AC3E}">
        <p14:creationId xmlns:p14="http://schemas.microsoft.com/office/powerpoint/2010/main" val="3037634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EBB17-F448-C983-6D2A-FD7A60FEE1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4DB54D-D942-65A7-7E7E-9FE8CE3FA2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EE80B4-18F5-4324-8F3F-0D0500B8A268}"/>
              </a:ext>
            </a:extLst>
          </p:cNvPr>
          <p:cNvSpPr>
            <a:spLocks noGrp="1"/>
          </p:cNvSpPr>
          <p:nvPr>
            <p:ph type="dt" sz="half" idx="10"/>
          </p:nvPr>
        </p:nvSpPr>
        <p:spPr/>
        <p:txBody>
          <a:bodyPr/>
          <a:lstStyle/>
          <a:p>
            <a:fld id="{37491D26-BA05-A841-AABE-DC39BE091663}" type="datetimeFigureOut">
              <a:rPr lang="en-US" smtClean="0"/>
              <a:t>9/1/2022</a:t>
            </a:fld>
            <a:endParaRPr lang="en-US"/>
          </a:p>
        </p:txBody>
      </p:sp>
      <p:sp>
        <p:nvSpPr>
          <p:cNvPr id="5" name="Footer Placeholder 4">
            <a:extLst>
              <a:ext uri="{FF2B5EF4-FFF2-40B4-BE49-F238E27FC236}">
                <a16:creationId xmlns:a16="http://schemas.microsoft.com/office/drawing/2014/main" id="{41464EE9-AB3D-72D1-675E-DEA87B1A31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FC00DA-DF83-14A2-CB7E-622C107BA7DF}"/>
              </a:ext>
            </a:extLst>
          </p:cNvPr>
          <p:cNvSpPr>
            <a:spLocks noGrp="1"/>
          </p:cNvSpPr>
          <p:nvPr>
            <p:ph type="sldNum" sz="quarter" idx="12"/>
          </p:nvPr>
        </p:nvSpPr>
        <p:spPr/>
        <p:txBody>
          <a:bodyPr/>
          <a:lstStyle/>
          <a:p>
            <a:fld id="{AEA28F6E-4FA8-8D46-9874-5B62764AAD9C}" type="slidenum">
              <a:rPr lang="en-US" smtClean="0"/>
              <a:t>‹#›</a:t>
            </a:fld>
            <a:endParaRPr lang="en-US"/>
          </a:p>
        </p:txBody>
      </p:sp>
    </p:spTree>
    <p:extLst>
      <p:ext uri="{BB962C8B-B14F-4D97-AF65-F5344CB8AC3E}">
        <p14:creationId xmlns:p14="http://schemas.microsoft.com/office/powerpoint/2010/main" val="245123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8834-6546-894F-A5E0-82FED46404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CE081F-A0FB-8F32-26F5-2B28F483D3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691C69-C7B6-5361-0205-1D97B3616108}"/>
              </a:ext>
            </a:extLst>
          </p:cNvPr>
          <p:cNvSpPr>
            <a:spLocks noGrp="1"/>
          </p:cNvSpPr>
          <p:nvPr>
            <p:ph type="dt" sz="half" idx="10"/>
          </p:nvPr>
        </p:nvSpPr>
        <p:spPr/>
        <p:txBody>
          <a:bodyPr/>
          <a:lstStyle/>
          <a:p>
            <a:fld id="{37491D26-BA05-A841-AABE-DC39BE091663}" type="datetimeFigureOut">
              <a:rPr lang="en-US" smtClean="0"/>
              <a:t>9/1/2022</a:t>
            </a:fld>
            <a:endParaRPr lang="en-US"/>
          </a:p>
        </p:txBody>
      </p:sp>
      <p:sp>
        <p:nvSpPr>
          <p:cNvPr id="5" name="Footer Placeholder 4">
            <a:extLst>
              <a:ext uri="{FF2B5EF4-FFF2-40B4-BE49-F238E27FC236}">
                <a16:creationId xmlns:a16="http://schemas.microsoft.com/office/drawing/2014/main" id="{8881087A-738C-1482-8AF4-288CF3CBBA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32AA2C-0B53-5DD0-67E6-F73443694900}"/>
              </a:ext>
            </a:extLst>
          </p:cNvPr>
          <p:cNvSpPr>
            <a:spLocks noGrp="1"/>
          </p:cNvSpPr>
          <p:nvPr>
            <p:ph type="sldNum" sz="quarter" idx="12"/>
          </p:nvPr>
        </p:nvSpPr>
        <p:spPr/>
        <p:txBody>
          <a:bodyPr/>
          <a:lstStyle/>
          <a:p>
            <a:fld id="{AEA28F6E-4FA8-8D46-9874-5B62764AAD9C}" type="slidenum">
              <a:rPr lang="en-US" smtClean="0"/>
              <a:t>‹#›</a:t>
            </a:fld>
            <a:endParaRPr lang="en-US"/>
          </a:p>
        </p:txBody>
      </p:sp>
    </p:spTree>
    <p:extLst>
      <p:ext uri="{BB962C8B-B14F-4D97-AF65-F5344CB8AC3E}">
        <p14:creationId xmlns:p14="http://schemas.microsoft.com/office/powerpoint/2010/main" val="410262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A2669-3209-66B5-141D-FD253F29AD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64B88C-FD20-FF6F-65DF-288E7BDBC3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01BB98-422D-F0AF-8D6B-7573606E08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5CE3D8-34A8-F826-BADA-6C2AB83F4E87}"/>
              </a:ext>
            </a:extLst>
          </p:cNvPr>
          <p:cNvSpPr>
            <a:spLocks noGrp="1"/>
          </p:cNvSpPr>
          <p:nvPr>
            <p:ph type="dt" sz="half" idx="10"/>
          </p:nvPr>
        </p:nvSpPr>
        <p:spPr/>
        <p:txBody>
          <a:bodyPr/>
          <a:lstStyle/>
          <a:p>
            <a:fld id="{37491D26-BA05-A841-AABE-DC39BE091663}" type="datetimeFigureOut">
              <a:rPr lang="en-US" smtClean="0"/>
              <a:t>9/1/2022</a:t>
            </a:fld>
            <a:endParaRPr lang="en-US"/>
          </a:p>
        </p:txBody>
      </p:sp>
      <p:sp>
        <p:nvSpPr>
          <p:cNvPr id="6" name="Footer Placeholder 5">
            <a:extLst>
              <a:ext uri="{FF2B5EF4-FFF2-40B4-BE49-F238E27FC236}">
                <a16:creationId xmlns:a16="http://schemas.microsoft.com/office/drawing/2014/main" id="{076970C2-9A93-80E0-E4F9-605954E51A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87256F-5750-9C75-2541-502E4B41CE99}"/>
              </a:ext>
            </a:extLst>
          </p:cNvPr>
          <p:cNvSpPr>
            <a:spLocks noGrp="1"/>
          </p:cNvSpPr>
          <p:nvPr>
            <p:ph type="sldNum" sz="quarter" idx="12"/>
          </p:nvPr>
        </p:nvSpPr>
        <p:spPr/>
        <p:txBody>
          <a:bodyPr/>
          <a:lstStyle/>
          <a:p>
            <a:fld id="{AEA28F6E-4FA8-8D46-9874-5B62764AAD9C}" type="slidenum">
              <a:rPr lang="en-US" smtClean="0"/>
              <a:t>‹#›</a:t>
            </a:fld>
            <a:endParaRPr lang="en-US"/>
          </a:p>
        </p:txBody>
      </p:sp>
    </p:spTree>
    <p:extLst>
      <p:ext uri="{BB962C8B-B14F-4D97-AF65-F5344CB8AC3E}">
        <p14:creationId xmlns:p14="http://schemas.microsoft.com/office/powerpoint/2010/main" val="4247920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A5360-ACB9-7AC9-5618-EE15352ED7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4811A0-3320-73CB-8597-AB9CA6A180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01546E-2F05-03C8-141F-0069FFB0ED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9D5C95-490B-6454-C015-BB7AA9F80B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3070BC-A021-D870-2008-E1A0C662EA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9450BD-C4CD-D7FE-9758-26737DB19BEF}"/>
              </a:ext>
            </a:extLst>
          </p:cNvPr>
          <p:cNvSpPr>
            <a:spLocks noGrp="1"/>
          </p:cNvSpPr>
          <p:nvPr>
            <p:ph type="dt" sz="half" idx="10"/>
          </p:nvPr>
        </p:nvSpPr>
        <p:spPr/>
        <p:txBody>
          <a:bodyPr/>
          <a:lstStyle/>
          <a:p>
            <a:fld id="{37491D26-BA05-A841-AABE-DC39BE091663}" type="datetimeFigureOut">
              <a:rPr lang="en-US" smtClean="0"/>
              <a:t>9/1/2022</a:t>
            </a:fld>
            <a:endParaRPr lang="en-US"/>
          </a:p>
        </p:txBody>
      </p:sp>
      <p:sp>
        <p:nvSpPr>
          <p:cNvPr id="8" name="Footer Placeholder 7">
            <a:extLst>
              <a:ext uri="{FF2B5EF4-FFF2-40B4-BE49-F238E27FC236}">
                <a16:creationId xmlns:a16="http://schemas.microsoft.com/office/drawing/2014/main" id="{2ADB552A-CA6F-D0FB-36C9-24FD749BFD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4CEE23-5449-F2ED-3BC7-910DC34C3285}"/>
              </a:ext>
            </a:extLst>
          </p:cNvPr>
          <p:cNvSpPr>
            <a:spLocks noGrp="1"/>
          </p:cNvSpPr>
          <p:nvPr>
            <p:ph type="sldNum" sz="quarter" idx="12"/>
          </p:nvPr>
        </p:nvSpPr>
        <p:spPr/>
        <p:txBody>
          <a:bodyPr/>
          <a:lstStyle/>
          <a:p>
            <a:fld id="{AEA28F6E-4FA8-8D46-9874-5B62764AAD9C}" type="slidenum">
              <a:rPr lang="en-US" smtClean="0"/>
              <a:t>‹#›</a:t>
            </a:fld>
            <a:endParaRPr lang="en-US"/>
          </a:p>
        </p:txBody>
      </p:sp>
    </p:spTree>
    <p:extLst>
      <p:ext uri="{BB962C8B-B14F-4D97-AF65-F5344CB8AC3E}">
        <p14:creationId xmlns:p14="http://schemas.microsoft.com/office/powerpoint/2010/main" val="236622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527C0-5CB3-CEA9-4A22-20DC0510ED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91609E-CEE5-EFA2-9855-C5242FA174D8}"/>
              </a:ext>
            </a:extLst>
          </p:cNvPr>
          <p:cNvSpPr>
            <a:spLocks noGrp="1"/>
          </p:cNvSpPr>
          <p:nvPr>
            <p:ph type="dt" sz="half" idx="10"/>
          </p:nvPr>
        </p:nvSpPr>
        <p:spPr/>
        <p:txBody>
          <a:bodyPr/>
          <a:lstStyle/>
          <a:p>
            <a:fld id="{37491D26-BA05-A841-AABE-DC39BE091663}" type="datetimeFigureOut">
              <a:rPr lang="en-US" smtClean="0"/>
              <a:t>9/1/2022</a:t>
            </a:fld>
            <a:endParaRPr lang="en-US"/>
          </a:p>
        </p:txBody>
      </p:sp>
      <p:sp>
        <p:nvSpPr>
          <p:cNvPr id="4" name="Footer Placeholder 3">
            <a:extLst>
              <a:ext uri="{FF2B5EF4-FFF2-40B4-BE49-F238E27FC236}">
                <a16:creationId xmlns:a16="http://schemas.microsoft.com/office/drawing/2014/main" id="{AE7FCC9F-5502-B2F1-1884-80560ACF69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637B72-04C6-3B80-76C9-44AE6AC2B41A}"/>
              </a:ext>
            </a:extLst>
          </p:cNvPr>
          <p:cNvSpPr>
            <a:spLocks noGrp="1"/>
          </p:cNvSpPr>
          <p:nvPr>
            <p:ph type="sldNum" sz="quarter" idx="12"/>
          </p:nvPr>
        </p:nvSpPr>
        <p:spPr/>
        <p:txBody>
          <a:bodyPr/>
          <a:lstStyle/>
          <a:p>
            <a:fld id="{AEA28F6E-4FA8-8D46-9874-5B62764AAD9C}" type="slidenum">
              <a:rPr lang="en-US" smtClean="0"/>
              <a:t>‹#›</a:t>
            </a:fld>
            <a:endParaRPr lang="en-US"/>
          </a:p>
        </p:txBody>
      </p:sp>
    </p:spTree>
    <p:extLst>
      <p:ext uri="{BB962C8B-B14F-4D97-AF65-F5344CB8AC3E}">
        <p14:creationId xmlns:p14="http://schemas.microsoft.com/office/powerpoint/2010/main" val="1386914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D91A38-B53C-4881-EF28-A9760EC4B238}"/>
              </a:ext>
            </a:extLst>
          </p:cNvPr>
          <p:cNvSpPr>
            <a:spLocks noGrp="1"/>
          </p:cNvSpPr>
          <p:nvPr>
            <p:ph type="dt" sz="half" idx="10"/>
          </p:nvPr>
        </p:nvSpPr>
        <p:spPr/>
        <p:txBody>
          <a:bodyPr/>
          <a:lstStyle/>
          <a:p>
            <a:fld id="{37491D26-BA05-A841-AABE-DC39BE091663}" type="datetimeFigureOut">
              <a:rPr lang="en-US" smtClean="0"/>
              <a:t>9/1/2022</a:t>
            </a:fld>
            <a:endParaRPr lang="en-US"/>
          </a:p>
        </p:txBody>
      </p:sp>
      <p:sp>
        <p:nvSpPr>
          <p:cNvPr id="3" name="Footer Placeholder 2">
            <a:extLst>
              <a:ext uri="{FF2B5EF4-FFF2-40B4-BE49-F238E27FC236}">
                <a16:creationId xmlns:a16="http://schemas.microsoft.com/office/drawing/2014/main" id="{0EA45B2D-2716-3AEA-4B16-4DC535054B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1A574F-FDA2-4B12-41B2-8A4FD63AEB45}"/>
              </a:ext>
            </a:extLst>
          </p:cNvPr>
          <p:cNvSpPr>
            <a:spLocks noGrp="1"/>
          </p:cNvSpPr>
          <p:nvPr>
            <p:ph type="sldNum" sz="quarter" idx="12"/>
          </p:nvPr>
        </p:nvSpPr>
        <p:spPr/>
        <p:txBody>
          <a:bodyPr/>
          <a:lstStyle/>
          <a:p>
            <a:fld id="{AEA28F6E-4FA8-8D46-9874-5B62764AAD9C}" type="slidenum">
              <a:rPr lang="en-US" smtClean="0"/>
              <a:t>‹#›</a:t>
            </a:fld>
            <a:endParaRPr lang="en-US"/>
          </a:p>
        </p:txBody>
      </p:sp>
    </p:spTree>
    <p:extLst>
      <p:ext uri="{BB962C8B-B14F-4D97-AF65-F5344CB8AC3E}">
        <p14:creationId xmlns:p14="http://schemas.microsoft.com/office/powerpoint/2010/main" val="2711301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A3259-3B78-E7A9-6382-FB183DBFD9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9B8EF3-F0B5-EB18-8C84-C7157F3EB6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7172A5-F07A-56C3-2837-33B4A98ADA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B1C30A-D7EA-85EE-A245-D7E2097C6642}"/>
              </a:ext>
            </a:extLst>
          </p:cNvPr>
          <p:cNvSpPr>
            <a:spLocks noGrp="1"/>
          </p:cNvSpPr>
          <p:nvPr>
            <p:ph type="dt" sz="half" idx="10"/>
          </p:nvPr>
        </p:nvSpPr>
        <p:spPr/>
        <p:txBody>
          <a:bodyPr/>
          <a:lstStyle/>
          <a:p>
            <a:fld id="{37491D26-BA05-A841-AABE-DC39BE091663}" type="datetimeFigureOut">
              <a:rPr lang="en-US" smtClean="0"/>
              <a:t>9/1/2022</a:t>
            </a:fld>
            <a:endParaRPr lang="en-US"/>
          </a:p>
        </p:txBody>
      </p:sp>
      <p:sp>
        <p:nvSpPr>
          <p:cNvPr id="6" name="Footer Placeholder 5">
            <a:extLst>
              <a:ext uri="{FF2B5EF4-FFF2-40B4-BE49-F238E27FC236}">
                <a16:creationId xmlns:a16="http://schemas.microsoft.com/office/drawing/2014/main" id="{F0AE0B4A-8DAC-B584-8D2D-C5DAA75448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5CB87F-6901-030F-C0D0-7B6B9E2A639A}"/>
              </a:ext>
            </a:extLst>
          </p:cNvPr>
          <p:cNvSpPr>
            <a:spLocks noGrp="1"/>
          </p:cNvSpPr>
          <p:nvPr>
            <p:ph type="sldNum" sz="quarter" idx="12"/>
          </p:nvPr>
        </p:nvSpPr>
        <p:spPr/>
        <p:txBody>
          <a:bodyPr/>
          <a:lstStyle/>
          <a:p>
            <a:fld id="{AEA28F6E-4FA8-8D46-9874-5B62764AAD9C}" type="slidenum">
              <a:rPr lang="en-US" smtClean="0"/>
              <a:t>‹#›</a:t>
            </a:fld>
            <a:endParaRPr lang="en-US"/>
          </a:p>
        </p:txBody>
      </p:sp>
    </p:spTree>
    <p:extLst>
      <p:ext uri="{BB962C8B-B14F-4D97-AF65-F5344CB8AC3E}">
        <p14:creationId xmlns:p14="http://schemas.microsoft.com/office/powerpoint/2010/main" val="4251536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FE5D4-7686-234E-1B3C-CAC6C70F26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21425D7-FC45-35DA-4687-B25A931BB0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4E6129-A398-F7DC-3532-6437000EE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935B9A-94A2-1C19-89C6-5D8DE2ED2E30}"/>
              </a:ext>
            </a:extLst>
          </p:cNvPr>
          <p:cNvSpPr>
            <a:spLocks noGrp="1"/>
          </p:cNvSpPr>
          <p:nvPr>
            <p:ph type="dt" sz="half" idx="10"/>
          </p:nvPr>
        </p:nvSpPr>
        <p:spPr/>
        <p:txBody>
          <a:bodyPr/>
          <a:lstStyle/>
          <a:p>
            <a:fld id="{37491D26-BA05-A841-AABE-DC39BE091663}" type="datetimeFigureOut">
              <a:rPr lang="en-US" smtClean="0"/>
              <a:t>9/1/2022</a:t>
            </a:fld>
            <a:endParaRPr lang="en-US"/>
          </a:p>
        </p:txBody>
      </p:sp>
      <p:sp>
        <p:nvSpPr>
          <p:cNvPr id="6" name="Footer Placeholder 5">
            <a:extLst>
              <a:ext uri="{FF2B5EF4-FFF2-40B4-BE49-F238E27FC236}">
                <a16:creationId xmlns:a16="http://schemas.microsoft.com/office/drawing/2014/main" id="{653E2C71-07AC-DAEA-4A1E-265D85E282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D33176-97B7-73A6-BA3E-764DE2270294}"/>
              </a:ext>
            </a:extLst>
          </p:cNvPr>
          <p:cNvSpPr>
            <a:spLocks noGrp="1"/>
          </p:cNvSpPr>
          <p:nvPr>
            <p:ph type="sldNum" sz="quarter" idx="12"/>
          </p:nvPr>
        </p:nvSpPr>
        <p:spPr/>
        <p:txBody>
          <a:bodyPr/>
          <a:lstStyle/>
          <a:p>
            <a:fld id="{AEA28F6E-4FA8-8D46-9874-5B62764AAD9C}" type="slidenum">
              <a:rPr lang="en-US" smtClean="0"/>
              <a:t>‹#›</a:t>
            </a:fld>
            <a:endParaRPr lang="en-US"/>
          </a:p>
        </p:txBody>
      </p:sp>
    </p:spTree>
    <p:extLst>
      <p:ext uri="{BB962C8B-B14F-4D97-AF65-F5344CB8AC3E}">
        <p14:creationId xmlns:p14="http://schemas.microsoft.com/office/powerpoint/2010/main" val="4243584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3E2473-DF07-F8BD-ECE1-4C24F29759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41E128-99A1-F675-D44E-0215C79FA1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D0D37B-6F53-8D17-1823-E969920D5B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491D26-BA05-A841-AABE-DC39BE091663}" type="datetimeFigureOut">
              <a:rPr lang="en-US" smtClean="0"/>
              <a:t>9/1/2022</a:t>
            </a:fld>
            <a:endParaRPr lang="en-US"/>
          </a:p>
        </p:txBody>
      </p:sp>
      <p:sp>
        <p:nvSpPr>
          <p:cNvPr id="5" name="Footer Placeholder 4">
            <a:extLst>
              <a:ext uri="{FF2B5EF4-FFF2-40B4-BE49-F238E27FC236}">
                <a16:creationId xmlns:a16="http://schemas.microsoft.com/office/drawing/2014/main" id="{90450426-3FFF-AC2A-A97B-A6E9C49EC3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AC1AE0-62B9-2DF7-3263-281812F40E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A28F6E-4FA8-8D46-9874-5B62764AAD9C}" type="slidenum">
              <a:rPr lang="en-US" smtClean="0"/>
              <a:t>‹#›</a:t>
            </a:fld>
            <a:endParaRPr lang="en-US"/>
          </a:p>
        </p:txBody>
      </p:sp>
    </p:spTree>
    <p:extLst>
      <p:ext uri="{BB962C8B-B14F-4D97-AF65-F5344CB8AC3E}">
        <p14:creationId xmlns:p14="http://schemas.microsoft.com/office/powerpoint/2010/main" val="3913366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1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Video 35">
            <a:extLst>
              <a:ext uri="{FF2B5EF4-FFF2-40B4-BE49-F238E27FC236}">
                <a16:creationId xmlns:a16="http://schemas.microsoft.com/office/drawing/2014/main" id="{98489BA3-1C8D-6A09-2AEF-A508B4552420}"/>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284" r="1" b="1"/>
          <a:stretch/>
        </p:blipFill>
        <p:spPr>
          <a:xfrm>
            <a:off x="-3047" y="10"/>
            <a:ext cx="12191999" cy="6857990"/>
          </a:xfrm>
          <a:prstGeom prst="rect">
            <a:avLst/>
          </a:prstGeom>
        </p:spPr>
      </p:pic>
      <p:sp>
        <p:nvSpPr>
          <p:cNvPr id="42" name="Rectangle 4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E070C7-27B7-7E1C-4B3F-40540A66A1C7}"/>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5200" dirty="0">
                <a:solidFill>
                  <a:srgbClr val="FFFFFF"/>
                </a:solidFill>
              </a:rPr>
              <a:t>Spring Boot web application group project: Boobady Shopping Cart</a:t>
            </a:r>
          </a:p>
        </p:txBody>
      </p:sp>
      <p:sp>
        <p:nvSpPr>
          <p:cNvPr id="3" name="Subtitle 2">
            <a:extLst>
              <a:ext uri="{FF2B5EF4-FFF2-40B4-BE49-F238E27FC236}">
                <a16:creationId xmlns:a16="http://schemas.microsoft.com/office/drawing/2014/main" id="{D87B1803-D428-F63D-F780-928608481AE0}"/>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n-CA">
                <a:solidFill>
                  <a:srgbClr val="FFFFFF"/>
                </a:solidFill>
              </a:rPr>
              <a:t>(420-JD5-AB) Programming III Summer 2022</a:t>
            </a:r>
            <a:endParaRPr lang="en-US">
              <a:solidFill>
                <a:srgbClr val="FFFFFF"/>
              </a:solidFill>
            </a:endParaRPr>
          </a:p>
        </p:txBody>
      </p:sp>
    </p:spTree>
    <p:extLst>
      <p:ext uri="{BB962C8B-B14F-4D97-AF65-F5344CB8AC3E}">
        <p14:creationId xmlns:p14="http://schemas.microsoft.com/office/powerpoint/2010/main" val="298270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426" fill="hold"/>
                                        <p:tgtEl>
                                          <p:spTgt spid="3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6"/>
                                        </p:tgtEl>
                                      </p:cBhvr>
                                    </p:cmd>
                                  </p:childTnLst>
                                </p:cTn>
                              </p:par>
                            </p:childTnLst>
                          </p:cTn>
                        </p:par>
                      </p:childTnLst>
                    </p:cTn>
                  </p:par>
                </p:childTnLst>
              </p:cTn>
              <p:nextCondLst>
                <p:cond evt="onClick" delay="0">
                  <p:tgtEl>
                    <p:spTgt spid="36"/>
                  </p:tgtEl>
                </p:cond>
              </p:nextCondLst>
            </p:seq>
            <p:video>
              <p:cMediaNode mute="1">
                <p:cTn id="12" repeatCount="indefinite" fill="hold" display="0">
                  <p:stCondLst>
                    <p:cond delay="indefinite"/>
                  </p:stCondLst>
                </p:cTn>
                <p:tgtEl>
                  <p:spTgt spid="36"/>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3258EE2-FFEC-960A-8BF5-B2E63A5B7340}"/>
              </a:ext>
            </a:extLst>
          </p:cNvPr>
          <p:cNvSpPr>
            <a:spLocks noGrp="1"/>
          </p:cNvSpPr>
          <p:nvPr>
            <p:ph type="title"/>
          </p:nvPr>
        </p:nvSpPr>
        <p:spPr>
          <a:xfrm>
            <a:off x="371094" y="1161288"/>
            <a:ext cx="3438144" cy="1239012"/>
          </a:xfrm>
        </p:spPr>
        <p:txBody>
          <a:bodyPr anchor="ctr">
            <a:normAutofit/>
          </a:bodyPr>
          <a:lstStyle/>
          <a:p>
            <a:r>
              <a:rPr lang="en-US" sz="2800"/>
              <a:t>Requirements and functions</a:t>
            </a:r>
          </a:p>
        </p:txBody>
      </p:sp>
      <p:sp>
        <p:nvSpPr>
          <p:cNvPr id="16" name="Rectangle 15">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A715E01-7E0B-79A3-C146-646BF7C9BE00}"/>
              </a:ext>
            </a:extLst>
          </p:cNvPr>
          <p:cNvSpPr>
            <a:spLocks noGrp="1"/>
          </p:cNvSpPr>
          <p:nvPr>
            <p:ph idx="1"/>
          </p:nvPr>
        </p:nvSpPr>
        <p:spPr>
          <a:xfrm>
            <a:off x="371094" y="2718054"/>
            <a:ext cx="3438906" cy="3207258"/>
          </a:xfrm>
        </p:spPr>
        <p:txBody>
          <a:bodyPr anchor="t">
            <a:normAutofit/>
          </a:bodyPr>
          <a:lstStyle/>
          <a:p>
            <a:pPr marL="0" indent="0">
              <a:buNone/>
            </a:pPr>
            <a:r>
              <a:rPr lang="en-US" sz="1700"/>
              <a:t>Both users and admins are required to register and login, and authentication takes place after that.</a:t>
            </a:r>
          </a:p>
          <a:p>
            <a:endParaRPr lang="en-US" sz="1700"/>
          </a:p>
        </p:txBody>
      </p:sp>
      <p:pic>
        <p:nvPicPr>
          <p:cNvPr id="5" name="Picture 4" descr="Graphical user interface&#10;&#10;Description automatically generated">
            <a:extLst>
              <a:ext uri="{FF2B5EF4-FFF2-40B4-BE49-F238E27FC236}">
                <a16:creationId xmlns:a16="http://schemas.microsoft.com/office/drawing/2014/main" id="{EBF5A734-354D-6B2F-2B45-A2A2C6C11035}"/>
              </a:ext>
            </a:extLst>
          </p:cNvPr>
          <p:cNvPicPr>
            <a:picLocks noChangeAspect="1"/>
          </p:cNvPicPr>
          <p:nvPr/>
        </p:nvPicPr>
        <p:blipFill>
          <a:blip r:embed="rId2"/>
          <a:stretch>
            <a:fillRect/>
          </a:stretch>
        </p:blipFill>
        <p:spPr>
          <a:xfrm>
            <a:off x="4901184" y="1627655"/>
            <a:ext cx="6922008" cy="3703274"/>
          </a:xfrm>
          <a:prstGeom prst="rect">
            <a:avLst/>
          </a:prstGeom>
        </p:spPr>
      </p:pic>
    </p:spTree>
    <p:extLst>
      <p:ext uri="{BB962C8B-B14F-4D97-AF65-F5344CB8AC3E}">
        <p14:creationId xmlns:p14="http://schemas.microsoft.com/office/powerpoint/2010/main" val="1814990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text rectangle">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95BA84A-1BF8-D176-E4E9-D6AC85E444D6}"/>
              </a:ext>
            </a:extLst>
          </p:cNvPr>
          <p:cNvSpPr>
            <a:spLocks noGrp="1"/>
          </p:cNvSpPr>
          <p:nvPr>
            <p:ph type="title"/>
          </p:nvPr>
        </p:nvSpPr>
        <p:spPr>
          <a:xfrm>
            <a:off x="841247" y="978619"/>
            <a:ext cx="3410712" cy="1106424"/>
          </a:xfrm>
        </p:spPr>
        <p:txBody>
          <a:bodyPr vert="horz" lIns="91440" tIns="45720" rIns="91440" bIns="45720" rtlCol="0" anchor="ctr">
            <a:normAutofit/>
          </a:bodyPr>
          <a:lstStyle/>
          <a:p>
            <a:r>
              <a:rPr lang="en-US" sz="2800"/>
              <a:t>Tables and their relations</a:t>
            </a:r>
          </a:p>
        </p:txBody>
      </p:sp>
      <p:sp>
        <p:nvSpPr>
          <p:cNvPr id="26" name="!!accent">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1">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7F049299-4964-765A-321F-2A1DD9DE653E}"/>
              </a:ext>
            </a:extLst>
          </p:cNvPr>
          <p:cNvSpPr txBox="1"/>
          <p:nvPr/>
        </p:nvSpPr>
        <p:spPr>
          <a:xfrm>
            <a:off x="841247" y="2359152"/>
            <a:ext cx="3410712" cy="3425043"/>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700"/>
              <a:t>Our database includes five tables: categories, users, pages, products, and admin.</a:t>
            </a:r>
          </a:p>
          <a:p>
            <a:pPr indent="-228600">
              <a:lnSpc>
                <a:spcPct val="90000"/>
              </a:lnSpc>
              <a:spcAft>
                <a:spcPts val="600"/>
              </a:spcAft>
              <a:buFont typeface="Arial" panose="020B0604020202020204" pitchFamily="34" charset="0"/>
              <a:buChar char="•"/>
            </a:pPr>
            <a:endParaRPr lang="en-US" sz="1700"/>
          </a:p>
          <a:p>
            <a:pPr indent="-228600">
              <a:lnSpc>
                <a:spcPct val="90000"/>
              </a:lnSpc>
              <a:spcAft>
                <a:spcPts val="600"/>
              </a:spcAft>
              <a:buFont typeface="Arial" panose="020B0604020202020204" pitchFamily="34" charset="0"/>
              <a:buChar char="•"/>
            </a:pPr>
            <a:r>
              <a:rPr lang="en-US" sz="1700"/>
              <a:t>As demonstrated in the graphic, a one-to-many relationship exists between categories and products.</a:t>
            </a:r>
          </a:p>
        </p:txBody>
      </p:sp>
      <p:pic>
        <p:nvPicPr>
          <p:cNvPr id="10" name="Content Placeholder 9" descr="Diagram&#10;&#10;Description automatically generated">
            <a:extLst>
              <a:ext uri="{FF2B5EF4-FFF2-40B4-BE49-F238E27FC236}">
                <a16:creationId xmlns:a16="http://schemas.microsoft.com/office/drawing/2014/main" id="{4E1B5953-9CC8-8FA7-400B-B67ACAEE3D0C}"/>
              </a:ext>
            </a:extLst>
          </p:cNvPr>
          <p:cNvPicPr>
            <a:picLocks noGrp="1" noChangeAspect="1"/>
          </p:cNvPicPr>
          <p:nvPr>
            <p:ph idx="1"/>
          </p:nvPr>
        </p:nvPicPr>
        <p:blipFill rotWithShape="1">
          <a:blip r:embed="rId2"/>
          <a:srcRect t="1645" b="4018"/>
          <a:stretch/>
        </p:blipFill>
        <p:spPr>
          <a:xfrm>
            <a:off x="5124450" y="634382"/>
            <a:ext cx="6657213" cy="5495162"/>
          </a:xfrm>
          <a:prstGeom prst="rect">
            <a:avLst/>
          </a:prstGeom>
        </p:spPr>
      </p:pic>
    </p:spTree>
    <p:extLst>
      <p:ext uri="{BB962C8B-B14F-4D97-AF65-F5344CB8AC3E}">
        <p14:creationId xmlns:p14="http://schemas.microsoft.com/office/powerpoint/2010/main" val="224484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B43B9CA2-4B31-4ACD-9A9F-B8E6C6420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E96EF5F9-8891-2977-129F-CD655232C360}"/>
              </a:ext>
            </a:extLst>
          </p:cNvPr>
          <p:cNvPicPr>
            <a:picLocks noChangeAspect="1"/>
          </p:cNvPicPr>
          <p:nvPr/>
        </p:nvPicPr>
        <p:blipFill rotWithShape="1">
          <a:blip r:embed="rId2"/>
          <a:srcRect r="18701" b="-4"/>
          <a:stretch/>
        </p:blipFill>
        <p:spPr>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9" name="Picture 8" descr="Graphical user interface, application&#10;&#10;Description automatically generated">
            <a:extLst>
              <a:ext uri="{FF2B5EF4-FFF2-40B4-BE49-F238E27FC236}">
                <a16:creationId xmlns:a16="http://schemas.microsoft.com/office/drawing/2014/main" id="{D85573C6-632F-83D8-F188-B6D9895374F5}"/>
              </a:ext>
            </a:extLst>
          </p:cNvPr>
          <p:cNvPicPr>
            <a:picLocks noChangeAspect="1"/>
          </p:cNvPicPr>
          <p:nvPr/>
        </p:nvPicPr>
        <p:blipFill rotWithShape="1">
          <a:blip r:embed="rId3"/>
          <a:srcRect r="7383" b="-2"/>
          <a:stretch/>
        </p:blipFill>
        <p:spPr>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7" name="Picture 6" descr="Graphical user interface, application&#10;&#10;Description automatically generated">
            <a:extLst>
              <a:ext uri="{FF2B5EF4-FFF2-40B4-BE49-F238E27FC236}">
                <a16:creationId xmlns:a16="http://schemas.microsoft.com/office/drawing/2014/main" id="{9E0E609B-B4BF-2028-C43F-2083B899895E}"/>
              </a:ext>
            </a:extLst>
          </p:cNvPr>
          <p:cNvPicPr>
            <a:picLocks noChangeAspect="1"/>
          </p:cNvPicPr>
          <p:nvPr/>
        </p:nvPicPr>
        <p:blipFill rotWithShape="1">
          <a:blip r:embed="rId4"/>
          <a:srcRect t="3863" r="-1" b="28402"/>
          <a:stretch/>
        </p:blipFill>
        <p:spPr>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sp useBgFill="1">
        <p:nvSpPr>
          <p:cNvPr id="76" name="Freeform: Shape 75">
            <a:extLst>
              <a:ext uri="{FF2B5EF4-FFF2-40B4-BE49-F238E27FC236}">
                <a16:creationId xmlns:a16="http://schemas.microsoft.com/office/drawing/2014/main" id="{33F94DB1-BC5D-454D-845C-7BA3A1F46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32965"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8" name="Freeform: Shape 77">
            <a:extLst>
              <a:ext uri="{FF2B5EF4-FFF2-40B4-BE49-F238E27FC236}">
                <a16:creationId xmlns:a16="http://schemas.microsoft.com/office/drawing/2014/main" id="{5676B86F-860B-4586-BCAA-C0650C09B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2333"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BD1CD27-7298-A86A-E4BC-74A95C06954B}"/>
              </a:ext>
            </a:extLst>
          </p:cNvPr>
          <p:cNvSpPr>
            <a:spLocks noGrp="1"/>
          </p:cNvSpPr>
          <p:nvPr>
            <p:ph type="title"/>
          </p:nvPr>
        </p:nvSpPr>
        <p:spPr>
          <a:xfrm>
            <a:off x="448056" y="685800"/>
            <a:ext cx="4922338" cy="1325563"/>
          </a:xfrm>
        </p:spPr>
        <p:txBody>
          <a:bodyPr vert="horz" lIns="91440" tIns="45720" rIns="91440" bIns="45720" rtlCol="0">
            <a:normAutofit/>
          </a:bodyPr>
          <a:lstStyle/>
          <a:p>
            <a:r>
              <a:rPr lang="en-US" sz="3400" kern="1200" dirty="0">
                <a:latin typeface="+mj-lt"/>
                <a:ea typeface="+mj-ea"/>
                <a:cs typeface="+mj-cs"/>
              </a:rPr>
              <a:t>Tables and relations</a:t>
            </a:r>
          </a:p>
        </p:txBody>
      </p:sp>
      <p:sp>
        <p:nvSpPr>
          <p:cNvPr id="80" name="Rectangle 79">
            <a:extLst>
              <a:ext uri="{FF2B5EF4-FFF2-40B4-BE49-F238E27FC236}">
                <a16:creationId xmlns:a16="http://schemas.microsoft.com/office/drawing/2014/main" id="{8C818ED5-2F56-4171-9445-3AA4F4462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Rectangle 81">
            <a:extLst>
              <a:ext uri="{FF2B5EF4-FFF2-40B4-BE49-F238E27FC236}">
                <a16:creationId xmlns:a16="http://schemas.microsoft.com/office/drawing/2014/main" id="{DE74FCE8-866C-4AFA-B45C-FACE2A609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1" y="2089941"/>
            <a:ext cx="497043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F80CF72-0EEF-9F63-3E20-AE1B55CAC1B3}"/>
              </a:ext>
            </a:extLst>
          </p:cNvPr>
          <p:cNvSpPr>
            <a:spLocks noGrp="1"/>
          </p:cNvSpPr>
          <p:nvPr>
            <p:ph idx="1"/>
          </p:nvPr>
        </p:nvSpPr>
        <p:spPr>
          <a:xfrm>
            <a:off x="448056" y="2514600"/>
            <a:ext cx="4922338" cy="3666744"/>
          </a:xfrm>
        </p:spPr>
        <p:txBody>
          <a:bodyPr vert="horz" lIns="91440" tIns="45720" rIns="91440" bIns="45720" rtlCol="0">
            <a:normAutofit/>
          </a:bodyPr>
          <a:lstStyle/>
          <a:p>
            <a:pPr marL="0" indent="0">
              <a:buNone/>
            </a:pPr>
            <a:r>
              <a:rPr lang="en-US" sz="2000" kern="1200">
                <a:latin typeface="+mn-lt"/>
                <a:ea typeface="+mn-ea"/>
                <a:cs typeface="+mn-cs"/>
              </a:rPr>
              <a:t>These are examples of our database code for our pages, categories, and products entities.</a:t>
            </a:r>
          </a:p>
        </p:txBody>
      </p:sp>
    </p:spTree>
    <p:extLst>
      <p:ext uri="{BB962C8B-B14F-4D97-AF65-F5344CB8AC3E}">
        <p14:creationId xmlns:p14="http://schemas.microsoft.com/office/powerpoint/2010/main" val="409073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E98D0C-E953-5CB7-F560-7704513925B0}"/>
              </a:ext>
            </a:extLst>
          </p:cNvPr>
          <p:cNvSpPr>
            <a:spLocks noGrp="1"/>
          </p:cNvSpPr>
          <p:nvPr>
            <p:ph type="title"/>
          </p:nvPr>
        </p:nvSpPr>
        <p:spPr>
          <a:xfrm>
            <a:off x="612648" y="1078992"/>
            <a:ext cx="6268770" cy="1536192"/>
          </a:xfrm>
        </p:spPr>
        <p:txBody>
          <a:bodyPr anchor="b">
            <a:normAutofit/>
          </a:bodyPr>
          <a:lstStyle/>
          <a:p>
            <a:r>
              <a:rPr lang="en-US" sz="5200" dirty="0"/>
              <a:t>Live Demo</a:t>
            </a:r>
          </a:p>
        </p:txBody>
      </p:sp>
      <p:sp>
        <p:nvSpPr>
          <p:cNvPr id="24" name="Rectangle 23">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D55EB25E-F386-4F88-53D2-0D8A7A27EAAF}"/>
              </a:ext>
            </a:extLst>
          </p:cNvPr>
          <p:cNvSpPr>
            <a:spLocks noGrp="1"/>
          </p:cNvSpPr>
          <p:nvPr>
            <p:ph idx="1"/>
          </p:nvPr>
        </p:nvSpPr>
        <p:spPr>
          <a:xfrm>
            <a:off x="612648" y="3355848"/>
            <a:ext cx="6268770" cy="2825496"/>
          </a:xfrm>
        </p:spPr>
        <p:txBody>
          <a:bodyPr>
            <a:normAutofit/>
          </a:bodyPr>
          <a:lstStyle/>
          <a:p>
            <a:pPr marL="0" indent="0">
              <a:buNone/>
            </a:pPr>
            <a:r>
              <a:rPr lang="en-US" sz="2200" dirty="0"/>
              <a:t>I will now pass the presentation to Hossein, who will lead a demonstration of Boobady Shopping Cart. Thank you for listening </a:t>
            </a:r>
            <a:r>
              <a:rPr lang="en-US" sz="2200" dirty="0">
                <a:sym typeface="Wingdings" pitchFamily="2" charset="2"/>
              </a:rPr>
              <a:t></a:t>
            </a:r>
            <a:endParaRPr lang="en-US" sz="2200" dirty="0"/>
          </a:p>
        </p:txBody>
      </p:sp>
      <p:pic>
        <p:nvPicPr>
          <p:cNvPr id="7" name="Graphic 6" descr="Shopping bag">
            <a:extLst>
              <a:ext uri="{FF2B5EF4-FFF2-40B4-BE49-F238E27FC236}">
                <a16:creationId xmlns:a16="http://schemas.microsoft.com/office/drawing/2014/main" id="{955BE280-7D0A-EBDA-2F25-5D8BAE72C0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94066" y="1272395"/>
            <a:ext cx="4237686" cy="4237686"/>
          </a:xfrm>
          <a:prstGeom prst="rect">
            <a:avLst/>
          </a:prstGeom>
        </p:spPr>
      </p:pic>
    </p:spTree>
    <p:extLst>
      <p:ext uri="{BB962C8B-B14F-4D97-AF65-F5344CB8AC3E}">
        <p14:creationId xmlns:p14="http://schemas.microsoft.com/office/powerpoint/2010/main" val="1708439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359C7D-132C-577F-3666-8F2407D6C5A5}"/>
              </a:ext>
            </a:extLst>
          </p:cNvPr>
          <p:cNvSpPr>
            <a:spLocks noGrp="1"/>
          </p:cNvSpPr>
          <p:nvPr>
            <p:ph type="title"/>
          </p:nvPr>
        </p:nvSpPr>
        <p:spPr>
          <a:xfrm>
            <a:off x="838200" y="557188"/>
            <a:ext cx="10515600" cy="1133499"/>
          </a:xfrm>
        </p:spPr>
        <p:txBody>
          <a:bodyPr>
            <a:normAutofit/>
          </a:bodyPr>
          <a:lstStyle/>
          <a:p>
            <a:r>
              <a:rPr lang="en-US" sz="5200" dirty="0"/>
              <a:t>The Basics</a:t>
            </a:r>
          </a:p>
        </p:txBody>
      </p:sp>
      <p:sp>
        <p:nvSpPr>
          <p:cNvPr id="4" name="TextBox 3">
            <a:extLst>
              <a:ext uri="{FF2B5EF4-FFF2-40B4-BE49-F238E27FC236}">
                <a16:creationId xmlns:a16="http://schemas.microsoft.com/office/drawing/2014/main" id="{8D8AF050-9229-5087-FAEF-5B44F4363655}"/>
              </a:ext>
            </a:extLst>
          </p:cNvPr>
          <p:cNvSpPr txBox="1"/>
          <p:nvPr/>
        </p:nvSpPr>
        <p:spPr>
          <a:xfrm>
            <a:off x="10503243" y="4695568"/>
            <a:ext cx="184731" cy="369332"/>
          </a:xfrm>
          <a:prstGeom prst="rect">
            <a:avLst/>
          </a:prstGeom>
          <a:noFill/>
        </p:spPr>
        <p:txBody>
          <a:bodyPr wrap="none" rtlCol="0">
            <a:spAutoFit/>
          </a:bodyPr>
          <a:lstStyle/>
          <a:p>
            <a:endParaRPr lang="en-US" dirty="0"/>
          </a:p>
        </p:txBody>
      </p:sp>
      <p:graphicFrame>
        <p:nvGraphicFramePr>
          <p:cNvPr id="14" name="Content Placeholder 2">
            <a:extLst>
              <a:ext uri="{FF2B5EF4-FFF2-40B4-BE49-F238E27FC236}">
                <a16:creationId xmlns:a16="http://schemas.microsoft.com/office/drawing/2014/main" id="{AC1DA537-0951-6467-0CCD-F4030BBD803C}"/>
              </a:ext>
            </a:extLst>
          </p:cNvPr>
          <p:cNvGraphicFramePr>
            <a:graphicFrameLocks noGrp="1"/>
          </p:cNvGraphicFramePr>
          <p:nvPr>
            <p:ph idx="1"/>
            <p:extLst>
              <p:ext uri="{D42A27DB-BD31-4B8C-83A1-F6EECF244321}">
                <p14:modId xmlns:p14="http://schemas.microsoft.com/office/powerpoint/2010/main" val="3976664634"/>
              </p:ext>
            </p:extLst>
          </p:nvPr>
        </p:nvGraphicFramePr>
        <p:xfrm>
          <a:off x="838200" y="2408485"/>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C264C33E-2155-9A58-F2B0-7136672A90AF}"/>
              </a:ext>
            </a:extLst>
          </p:cNvPr>
          <p:cNvSpPr txBox="1"/>
          <p:nvPr/>
        </p:nvSpPr>
        <p:spPr>
          <a:xfrm>
            <a:off x="838200" y="5249663"/>
            <a:ext cx="6127531" cy="276999"/>
          </a:xfrm>
          <a:prstGeom prst="rect">
            <a:avLst/>
          </a:prstGeom>
          <a:noFill/>
        </p:spPr>
        <p:txBody>
          <a:bodyPr wrap="square" rtlCol="0">
            <a:spAutoFit/>
          </a:bodyPr>
          <a:lstStyle/>
          <a:p>
            <a:r>
              <a:rPr lang="en-US" sz="1200" dirty="0"/>
              <a:t>Our team members are Ilnaz Alizadeh Ghannad, Kristy Hoffman, Hossein Parsa, and Amir Sharifi.</a:t>
            </a:r>
          </a:p>
        </p:txBody>
      </p:sp>
      <p:sp>
        <p:nvSpPr>
          <p:cNvPr id="15" name="TextBox 14">
            <a:extLst>
              <a:ext uri="{FF2B5EF4-FFF2-40B4-BE49-F238E27FC236}">
                <a16:creationId xmlns:a16="http://schemas.microsoft.com/office/drawing/2014/main" id="{7504FCED-2B96-A8BB-AF95-887913D086CC}"/>
              </a:ext>
            </a:extLst>
          </p:cNvPr>
          <p:cNvSpPr txBox="1"/>
          <p:nvPr/>
        </p:nvSpPr>
        <p:spPr>
          <a:xfrm>
            <a:off x="8019182" y="4967493"/>
            <a:ext cx="3752193" cy="1292662"/>
          </a:xfrm>
          <a:prstGeom prst="rect">
            <a:avLst/>
          </a:prstGeom>
          <a:noFill/>
        </p:spPr>
        <p:txBody>
          <a:bodyPr wrap="square" rtlCol="0">
            <a:spAutoFit/>
          </a:bodyPr>
          <a:lstStyle/>
          <a:p>
            <a:r>
              <a:rPr lang="en-CA" sz="1200" dirty="0">
                <a:effectLst/>
              </a:rPr>
              <a:t>Instead, we designed, researched, and ultimately built our project together on TEAMS as Hossein and Amir took turns sharing their screens. Although working together step-by-step slowed our progress, it was an exercise in working as a team and accomplishing a common goal.</a:t>
            </a:r>
          </a:p>
          <a:p>
            <a:endParaRPr lang="en-US" dirty="0"/>
          </a:p>
        </p:txBody>
      </p:sp>
      <p:sp>
        <p:nvSpPr>
          <p:cNvPr id="18" name="TextBox 17">
            <a:extLst>
              <a:ext uri="{FF2B5EF4-FFF2-40B4-BE49-F238E27FC236}">
                <a16:creationId xmlns:a16="http://schemas.microsoft.com/office/drawing/2014/main" id="{84C8BB3F-718D-E686-DA18-A357868E13EC}"/>
              </a:ext>
            </a:extLst>
          </p:cNvPr>
          <p:cNvSpPr txBox="1"/>
          <p:nvPr/>
        </p:nvSpPr>
        <p:spPr>
          <a:xfrm>
            <a:off x="5652681" y="862010"/>
            <a:ext cx="2354318" cy="1754326"/>
          </a:xfrm>
          <a:prstGeom prst="rect">
            <a:avLst/>
          </a:prstGeom>
          <a:noFill/>
        </p:spPr>
        <p:txBody>
          <a:bodyPr wrap="square" rtlCol="0">
            <a:spAutoFit/>
          </a:bodyPr>
          <a:lstStyle/>
          <a:p>
            <a:r>
              <a:rPr lang="en-CA" sz="1800" b="1" dirty="0">
                <a:effectLst/>
              </a:rPr>
              <a:t>The scope of the project — and the research it required — made it impossible to divide into individual “contributions.”</a:t>
            </a:r>
            <a:endParaRPr lang="en-US" b="1" dirty="0"/>
          </a:p>
        </p:txBody>
      </p:sp>
      <p:sp>
        <p:nvSpPr>
          <p:cNvPr id="19" name="TextBox 18">
            <a:extLst>
              <a:ext uri="{FF2B5EF4-FFF2-40B4-BE49-F238E27FC236}">
                <a16:creationId xmlns:a16="http://schemas.microsoft.com/office/drawing/2014/main" id="{4CEA6170-F43C-6F9A-C9A1-B6E5995B01E1}"/>
              </a:ext>
            </a:extLst>
          </p:cNvPr>
          <p:cNvSpPr txBox="1"/>
          <p:nvPr/>
        </p:nvSpPr>
        <p:spPr>
          <a:xfrm>
            <a:off x="255799" y="1743328"/>
            <a:ext cx="5141083" cy="369332"/>
          </a:xfrm>
          <a:prstGeom prst="rect">
            <a:avLst/>
          </a:prstGeom>
          <a:noFill/>
        </p:spPr>
        <p:txBody>
          <a:bodyPr wrap="square" rtlCol="0">
            <a:spAutoFit/>
          </a:bodyPr>
          <a:lstStyle/>
          <a:p>
            <a:r>
              <a:rPr lang="en-US" sz="1800" b="1" dirty="0"/>
              <a:t>We named our team FSD-404 (Error 404, get it? 😏)</a:t>
            </a:r>
            <a:endParaRPr lang="en-US" b="1" dirty="0"/>
          </a:p>
        </p:txBody>
      </p:sp>
      <p:sp>
        <p:nvSpPr>
          <p:cNvPr id="28" name="Down Arrow 27">
            <a:extLst>
              <a:ext uri="{FF2B5EF4-FFF2-40B4-BE49-F238E27FC236}">
                <a16:creationId xmlns:a16="http://schemas.microsoft.com/office/drawing/2014/main" id="{3AE3CE54-4FE8-D5F0-2530-40FC100A770A}"/>
              </a:ext>
            </a:extLst>
          </p:cNvPr>
          <p:cNvSpPr/>
          <p:nvPr/>
        </p:nvSpPr>
        <p:spPr>
          <a:xfrm>
            <a:off x="10260927" y="1208690"/>
            <a:ext cx="484632" cy="3049581"/>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33" name="Rectangle 32">
            <a:extLst>
              <a:ext uri="{FF2B5EF4-FFF2-40B4-BE49-F238E27FC236}">
                <a16:creationId xmlns:a16="http://schemas.microsoft.com/office/drawing/2014/main" id="{69CA451E-A753-607F-B63E-099DB2897C76}"/>
              </a:ext>
            </a:extLst>
          </p:cNvPr>
          <p:cNvSpPr/>
          <p:nvPr/>
        </p:nvSpPr>
        <p:spPr>
          <a:xfrm>
            <a:off x="8113986" y="1208690"/>
            <a:ext cx="2480442" cy="23122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wn Arrow 34">
            <a:extLst>
              <a:ext uri="{FF2B5EF4-FFF2-40B4-BE49-F238E27FC236}">
                <a16:creationId xmlns:a16="http://schemas.microsoft.com/office/drawing/2014/main" id="{A40054AA-39C2-9DE1-A416-B2749401D133}"/>
              </a:ext>
            </a:extLst>
          </p:cNvPr>
          <p:cNvSpPr/>
          <p:nvPr/>
        </p:nvSpPr>
        <p:spPr>
          <a:xfrm>
            <a:off x="1416979" y="2358066"/>
            <a:ext cx="484632" cy="2595772"/>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6485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5A05E2E-A1F3-8E51-5B81-2BDD53F5D509}"/>
              </a:ext>
            </a:extLst>
          </p:cNvPr>
          <p:cNvSpPr>
            <a:spLocks noGrp="1"/>
          </p:cNvSpPr>
          <p:nvPr>
            <p:ph type="title"/>
          </p:nvPr>
        </p:nvSpPr>
        <p:spPr>
          <a:xfrm>
            <a:off x="1115568" y="509521"/>
            <a:ext cx="10232136" cy="1014984"/>
          </a:xfrm>
        </p:spPr>
        <p:txBody>
          <a:bodyPr>
            <a:normAutofit/>
          </a:bodyPr>
          <a:lstStyle/>
          <a:p>
            <a:r>
              <a:rPr lang="en-US" sz="4000" dirty="0"/>
              <a:t>Description</a:t>
            </a:r>
          </a:p>
        </p:txBody>
      </p:sp>
      <p:sp>
        <p:nvSpPr>
          <p:cNvPr id="27" name="Rectangle 26">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9" name="Content Placeholder 7">
            <a:extLst>
              <a:ext uri="{FF2B5EF4-FFF2-40B4-BE49-F238E27FC236}">
                <a16:creationId xmlns:a16="http://schemas.microsoft.com/office/drawing/2014/main" id="{3CF9332A-DE4A-AE17-688E-44DF415DB595}"/>
              </a:ext>
            </a:extLst>
          </p:cNvPr>
          <p:cNvGraphicFramePr>
            <a:graphicFrameLocks noGrp="1"/>
          </p:cNvGraphicFramePr>
          <p:nvPr>
            <p:ph idx="1"/>
            <p:extLst>
              <p:ext uri="{D42A27DB-BD31-4B8C-83A1-F6EECF244321}">
                <p14:modId xmlns:p14="http://schemas.microsoft.com/office/powerpoint/2010/main" val="84352202"/>
              </p:ext>
            </p:extLst>
          </p:nvPr>
        </p:nvGraphicFramePr>
        <p:xfrm>
          <a:off x="1115568" y="1673352"/>
          <a:ext cx="10232136" cy="4334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5490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A239459-7247-226A-6341-D8B29DD204F4}"/>
              </a:ext>
            </a:extLst>
          </p:cNvPr>
          <p:cNvSpPr>
            <a:spLocks noGrp="1"/>
          </p:cNvSpPr>
          <p:nvPr>
            <p:ph type="title"/>
          </p:nvPr>
        </p:nvSpPr>
        <p:spPr>
          <a:xfrm>
            <a:off x="1115568" y="509521"/>
            <a:ext cx="10232136" cy="1014984"/>
          </a:xfrm>
        </p:spPr>
        <p:txBody>
          <a:bodyPr>
            <a:normAutofit/>
          </a:bodyPr>
          <a:lstStyle/>
          <a:p>
            <a:r>
              <a:rPr lang="en-US" sz="4000"/>
              <a:t>Functionalities</a:t>
            </a:r>
          </a:p>
        </p:txBody>
      </p:sp>
      <p:sp>
        <p:nvSpPr>
          <p:cNvPr id="13" name="Rectangle 12">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F0EB9262-4433-0D0B-5880-C0EAB245FB11}"/>
              </a:ext>
            </a:extLst>
          </p:cNvPr>
          <p:cNvGraphicFramePr>
            <a:graphicFrameLocks noGrp="1"/>
          </p:cNvGraphicFramePr>
          <p:nvPr>
            <p:ph idx="1"/>
            <p:extLst>
              <p:ext uri="{D42A27DB-BD31-4B8C-83A1-F6EECF244321}">
                <p14:modId xmlns:p14="http://schemas.microsoft.com/office/powerpoint/2010/main" val="2861875323"/>
              </p:ext>
            </p:extLst>
          </p:nvPr>
        </p:nvGraphicFramePr>
        <p:xfrm>
          <a:off x="1115568" y="1673352"/>
          <a:ext cx="10232136" cy="4334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7607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5F4732C-2FFB-4442-0BC4-3D2D1120BA9A}"/>
              </a:ext>
            </a:extLst>
          </p:cNvPr>
          <p:cNvSpPr>
            <a:spLocks noGrp="1"/>
          </p:cNvSpPr>
          <p:nvPr>
            <p:ph type="title"/>
          </p:nvPr>
        </p:nvSpPr>
        <p:spPr>
          <a:xfrm>
            <a:off x="1115568" y="509521"/>
            <a:ext cx="10232136" cy="1014984"/>
          </a:xfrm>
        </p:spPr>
        <p:txBody>
          <a:bodyPr>
            <a:normAutofit/>
          </a:bodyPr>
          <a:lstStyle/>
          <a:p>
            <a:r>
              <a:rPr lang="en-US" sz="4000"/>
              <a:t>Problems, challenges, and solutions</a:t>
            </a:r>
          </a:p>
        </p:txBody>
      </p:sp>
      <p:sp>
        <p:nvSpPr>
          <p:cNvPr id="13" name="Rectangle 12">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65832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330BC9D4-BFE7-87C5-D3BD-B0CFBE6F991E}"/>
              </a:ext>
            </a:extLst>
          </p:cNvPr>
          <p:cNvGraphicFramePr>
            <a:graphicFrameLocks noGrp="1"/>
          </p:cNvGraphicFramePr>
          <p:nvPr>
            <p:ph idx="1"/>
            <p:extLst>
              <p:ext uri="{D42A27DB-BD31-4B8C-83A1-F6EECF244321}">
                <p14:modId xmlns:p14="http://schemas.microsoft.com/office/powerpoint/2010/main" val="4052390268"/>
              </p:ext>
            </p:extLst>
          </p:nvPr>
        </p:nvGraphicFramePr>
        <p:xfrm>
          <a:off x="1115568" y="1673352"/>
          <a:ext cx="10232136" cy="4334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8027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6A09096-3321-F865-A16F-3302B4E1011F}"/>
              </a:ext>
            </a:extLst>
          </p:cNvPr>
          <p:cNvSpPr>
            <a:spLocks noGrp="1"/>
          </p:cNvSpPr>
          <p:nvPr>
            <p:ph type="title"/>
          </p:nvPr>
        </p:nvSpPr>
        <p:spPr>
          <a:xfrm>
            <a:off x="621792" y="1161288"/>
            <a:ext cx="3602736" cy="4526280"/>
          </a:xfrm>
        </p:spPr>
        <p:txBody>
          <a:bodyPr>
            <a:normAutofit/>
          </a:bodyPr>
          <a:lstStyle/>
          <a:p>
            <a:r>
              <a:rPr lang="en-US" sz="4000"/>
              <a:t>Problems, challenges, and solutions example</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2798429-FBFE-58A5-1AA6-12F79B42FFF8}"/>
              </a:ext>
            </a:extLst>
          </p:cNvPr>
          <p:cNvSpPr>
            <a:spLocks noGrp="1"/>
          </p:cNvSpPr>
          <p:nvPr>
            <p:ph idx="1"/>
          </p:nvPr>
        </p:nvSpPr>
        <p:spPr>
          <a:xfrm>
            <a:off x="5434149" y="932688"/>
            <a:ext cx="5916603" cy="4992624"/>
          </a:xfrm>
        </p:spPr>
        <p:txBody>
          <a:bodyPr anchor="ctr">
            <a:normAutofit/>
          </a:bodyPr>
          <a:lstStyle/>
          <a:p>
            <a:pPr marL="0" indent="0">
              <a:buNone/>
            </a:pPr>
            <a:r>
              <a:rPr lang="en-US" sz="2000" dirty="0"/>
              <a:t>One of the specific challenges we faced while working on our web application relates to </a:t>
            </a:r>
            <a:r>
              <a:rPr lang="en-US" sz="2000" dirty="0" err="1"/>
              <a:t>Thymeleaf</a:t>
            </a:r>
            <a:r>
              <a:rPr lang="en-US" sz="2000" dirty="0"/>
              <a:t>. </a:t>
            </a:r>
          </a:p>
          <a:p>
            <a:pPr marL="0" indent="0">
              <a:buNone/>
            </a:pPr>
            <a:endParaRPr lang="en-US" sz="2000" dirty="0"/>
          </a:p>
          <a:p>
            <a:pPr marL="0" indent="0">
              <a:buNone/>
            </a:pPr>
            <a:r>
              <a:rPr lang="en-US" sz="2000" dirty="0"/>
              <a:t>At first, we did not understand why </a:t>
            </a:r>
            <a:r>
              <a:rPr lang="en-US" sz="2000" dirty="0" err="1"/>
              <a:t>Thymeleaf</a:t>
            </a:r>
            <a:r>
              <a:rPr lang="en-US" sz="2000" dirty="0"/>
              <a:t> — a server-side Java template engine — provided the option to divide all pages into fragments. For example, we could choose to divide an HTML page into a header, body, footer, etc.</a:t>
            </a:r>
          </a:p>
          <a:p>
            <a:pPr marL="0" indent="0">
              <a:buNone/>
            </a:pPr>
            <a:endParaRPr lang="en-US" sz="2000" dirty="0"/>
          </a:p>
          <a:p>
            <a:pPr marL="0" indent="0">
              <a:buNone/>
            </a:pPr>
            <a:r>
              <a:rPr lang="en-US" sz="2000" dirty="0"/>
              <a:t>Through trial and error, we discovered that the purpose of that functionality is to prevent us from having to recreate the same components on every page. Instead, we could implement those components or “fragments” through links. Therefore, it helped us become efficient and progress quickly.</a:t>
            </a:r>
          </a:p>
        </p:txBody>
      </p:sp>
    </p:spTree>
    <p:extLst>
      <p:ext uri="{BB962C8B-B14F-4D97-AF65-F5344CB8AC3E}">
        <p14:creationId xmlns:p14="http://schemas.microsoft.com/office/powerpoint/2010/main" val="3002024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C9B446A-6343-4E56-90BA-061E4DDF0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3EC72A1B-03D3-499C-B4BF-AC68EEC22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Freeform: Shape 14">
            <a:extLst>
              <a:ext uri="{FF2B5EF4-FFF2-40B4-BE49-F238E27FC236}">
                <a16:creationId xmlns:a16="http://schemas.microsoft.com/office/drawing/2014/main" id="{216322C2-3CF0-4D33-BF90-3F384CF6D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395E211-542B-D842-75DF-9473B4005B61}"/>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sz="2800" kern="1200">
                <a:solidFill>
                  <a:schemeClr val="tx1"/>
                </a:solidFill>
                <a:latin typeface="+mj-lt"/>
                <a:ea typeface="+mj-ea"/>
                <a:cs typeface="+mj-cs"/>
              </a:rPr>
              <a:t>Problems, challenges, and solutions</a:t>
            </a:r>
          </a:p>
        </p:txBody>
      </p:sp>
      <p:sp>
        <p:nvSpPr>
          <p:cNvPr id="21"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TextBox 5">
            <a:extLst>
              <a:ext uri="{FF2B5EF4-FFF2-40B4-BE49-F238E27FC236}">
                <a16:creationId xmlns:a16="http://schemas.microsoft.com/office/drawing/2014/main" id="{AA100B73-DB5F-9DE2-3CB1-0A5B0A7C7636}"/>
              </a:ext>
            </a:extLst>
          </p:cNvPr>
          <p:cNvSpPr txBox="1"/>
          <p:nvPr/>
        </p:nvSpPr>
        <p:spPr>
          <a:xfrm>
            <a:off x="371094" y="2718054"/>
            <a:ext cx="3438906" cy="3207258"/>
          </a:xfrm>
          <a:prstGeom prst="rect">
            <a:avLst/>
          </a:prstGeom>
        </p:spPr>
        <p:txBody>
          <a:bodyPr vert="horz" lIns="91440" tIns="45720" rIns="91440" bIns="45720" rtlCol="0" anchor="t">
            <a:normAutofit/>
          </a:bodyPr>
          <a:lstStyle/>
          <a:p>
            <a:pPr>
              <a:lnSpc>
                <a:spcPct val="90000"/>
              </a:lnSpc>
              <a:spcAft>
                <a:spcPts val="600"/>
              </a:spcAft>
            </a:pPr>
            <a:r>
              <a:rPr lang="en-US" sz="1700" dirty="0"/>
              <a:t>Here is a partial list of our project’s dependencies, all of which we selected based on our research.</a:t>
            </a:r>
          </a:p>
        </p:txBody>
      </p:sp>
      <p:pic>
        <p:nvPicPr>
          <p:cNvPr id="5" name="Content Placeholder 4" descr="Text&#10;&#10;Description automatically generated">
            <a:extLst>
              <a:ext uri="{FF2B5EF4-FFF2-40B4-BE49-F238E27FC236}">
                <a16:creationId xmlns:a16="http://schemas.microsoft.com/office/drawing/2014/main" id="{D9CD5C1D-779C-7F17-C7EA-C8DCDCBBBC90}"/>
              </a:ext>
            </a:extLst>
          </p:cNvPr>
          <p:cNvPicPr>
            <a:picLocks noGrp="1" noChangeAspect="1"/>
          </p:cNvPicPr>
          <p:nvPr>
            <p:ph idx="1"/>
          </p:nvPr>
        </p:nvPicPr>
        <p:blipFill>
          <a:blip r:embed="rId2"/>
          <a:stretch>
            <a:fillRect/>
          </a:stretch>
        </p:blipFill>
        <p:spPr>
          <a:xfrm>
            <a:off x="4898967" y="1009027"/>
            <a:ext cx="6921940" cy="4949187"/>
          </a:xfrm>
          <a:prstGeom prst="rect">
            <a:avLst/>
          </a:prstGeom>
        </p:spPr>
      </p:pic>
    </p:spTree>
    <p:extLst>
      <p:ext uri="{BB962C8B-B14F-4D97-AF65-F5344CB8AC3E}">
        <p14:creationId xmlns:p14="http://schemas.microsoft.com/office/powerpoint/2010/main" val="4077600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2DC732A-7B8E-2BF9-6235-8179D9BB7567}"/>
              </a:ext>
            </a:extLst>
          </p:cNvPr>
          <p:cNvSpPr>
            <a:spLocks noGrp="1"/>
          </p:cNvSpPr>
          <p:nvPr>
            <p:ph type="title"/>
          </p:nvPr>
        </p:nvSpPr>
        <p:spPr>
          <a:xfrm>
            <a:off x="371094" y="1161288"/>
            <a:ext cx="3438144" cy="1239012"/>
          </a:xfrm>
        </p:spPr>
        <p:txBody>
          <a:bodyPr anchor="ctr">
            <a:normAutofit/>
          </a:bodyPr>
          <a:lstStyle/>
          <a:p>
            <a:r>
              <a:rPr lang="en-US" sz="2800"/>
              <a:t>Requirements and functions</a:t>
            </a:r>
          </a:p>
        </p:txBody>
      </p:sp>
      <p:sp>
        <p:nvSpPr>
          <p:cNvPr id="16" name="Rectangle 15">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6EEF7F9-E123-E638-049C-8A9CD6A18F82}"/>
              </a:ext>
            </a:extLst>
          </p:cNvPr>
          <p:cNvSpPr>
            <a:spLocks noGrp="1"/>
          </p:cNvSpPr>
          <p:nvPr>
            <p:ph idx="1"/>
          </p:nvPr>
        </p:nvSpPr>
        <p:spPr>
          <a:xfrm>
            <a:off x="371094" y="2718054"/>
            <a:ext cx="3438906" cy="3207258"/>
          </a:xfrm>
        </p:spPr>
        <p:txBody>
          <a:bodyPr anchor="t">
            <a:normAutofit/>
          </a:bodyPr>
          <a:lstStyle/>
          <a:p>
            <a:pPr marL="0" indent="0">
              <a:buNone/>
            </a:pPr>
            <a:r>
              <a:rPr lang="en-US" sz="1700"/>
              <a:t>In the context of CRUD, “create” relates to an admin’s ability to </a:t>
            </a:r>
            <a:r>
              <a:rPr lang="en-US" sz="1700" b="1"/>
              <a:t>create</a:t>
            </a:r>
            <a:r>
              <a:rPr lang="en-US" sz="1700"/>
              <a:t> pages, categories, and products.</a:t>
            </a:r>
          </a:p>
          <a:p>
            <a:pPr marL="0" indent="0">
              <a:buNone/>
            </a:pPr>
            <a:endParaRPr lang="en-US" sz="1700"/>
          </a:p>
        </p:txBody>
      </p:sp>
      <p:pic>
        <p:nvPicPr>
          <p:cNvPr id="5" name="Picture 4" descr="Graphical user interface, text, application, email&#10;&#10;Description automatically generated">
            <a:extLst>
              <a:ext uri="{FF2B5EF4-FFF2-40B4-BE49-F238E27FC236}">
                <a16:creationId xmlns:a16="http://schemas.microsoft.com/office/drawing/2014/main" id="{B35AC673-9E6D-C2E9-016D-8655DF1B44AE}"/>
              </a:ext>
            </a:extLst>
          </p:cNvPr>
          <p:cNvPicPr>
            <a:picLocks noChangeAspect="1"/>
          </p:cNvPicPr>
          <p:nvPr/>
        </p:nvPicPr>
        <p:blipFill>
          <a:blip r:embed="rId2"/>
          <a:stretch>
            <a:fillRect/>
          </a:stretch>
        </p:blipFill>
        <p:spPr>
          <a:xfrm>
            <a:off x="4901184" y="1610350"/>
            <a:ext cx="6922008" cy="3737884"/>
          </a:xfrm>
          <a:prstGeom prst="rect">
            <a:avLst/>
          </a:prstGeom>
        </p:spPr>
      </p:pic>
    </p:spTree>
    <p:extLst>
      <p:ext uri="{BB962C8B-B14F-4D97-AF65-F5344CB8AC3E}">
        <p14:creationId xmlns:p14="http://schemas.microsoft.com/office/powerpoint/2010/main" val="4266628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B58ABF-686B-1F17-4F29-C1AE8F881959}"/>
              </a:ext>
            </a:extLst>
          </p:cNvPr>
          <p:cNvSpPr>
            <a:spLocks noGrp="1"/>
          </p:cNvSpPr>
          <p:nvPr>
            <p:ph type="title"/>
          </p:nvPr>
        </p:nvSpPr>
        <p:spPr>
          <a:xfrm>
            <a:off x="371094" y="1161288"/>
            <a:ext cx="3438144" cy="1239012"/>
          </a:xfrm>
        </p:spPr>
        <p:txBody>
          <a:bodyPr anchor="ctr">
            <a:normAutofit/>
          </a:bodyPr>
          <a:lstStyle/>
          <a:p>
            <a:r>
              <a:rPr lang="en-US" sz="2800"/>
              <a:t>Requirements and functions</a:t>
            </a:r>
          </a:p>
        </p:txBody>
      </p:sp>
      <p:sp>
        <p:nvSpPr>
          <p:cNvPr id="16" name="Rectangle 15">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03B5D5F-F030-713B-A6E0-C3B7D624926F}"/>
              </a:ext>
            </a:extLst>
          </p:cNvPr>
          <p:cNvSpPr>
            <a:spLocks noGrp="1"/>
          </p:cNvSpPr>
          <p:nvPr>
            <p:ph idx="1"/>
          </p:nvPr>
        </p:nvSpPr>
        <p:spPr>
          <a:xfrm>
            <a:off x="371094" y="2718054"/>
            <a:ext cx="3438906" cy="3207258"/>
          </a:xfrm>
        </p:spPr>
        <p:txBody>
          <a:bodyPr anchor="t">
            <a:normAutofit/>
          </a:bodyPr>
          <a:lstStyle/>
          <a:p>
            <a:pPr marL="0" indent="0">
              <a:buNone/>
            </a:pPr>
            <a:r>
              <a:rPr lang="en-US" sz="1700"/>
              <a:t>Our web application’s ability to </a:t>
            </a:r>
            <a:r>
              <a:rPr lang="en-US" sz="1700" b="1"/>
              <a:t>read</a:t>
            </a:r>
            <a:r>
              <a:rPr lang="en-US" sz="1700"/>
              <a:t> from a database fulfills CRUD’s “read” aspect. Users </a:t>
            </a:r>
            <a:r>
              <a:rPr lang="en-US" sz="1700" b="1"/>
              <a:t>update</a:t>
            </a:r>
            <a:r>
              <a:rPr lang="en-US" sz="1700"/>
              <a:t> their carts (that is, add or remove items), and admins </a:t>
            </a:r>
            <a:r>
              <a:rPr lang="en-US" sz="1700" b="1"/>
              <a:t>update</a:t>
            </a:r>
            <a:r>
              <a:rPr lang="en-US" sz="1700"/>
              <a:t> pages, categories and products with general and inventory-related information. Admins may </a:t>
            </a:r>
            <a:r>
              <a:rPr lang="en-US" sz="1700" b="1"/>
              <a:t>delete</a:t>
            </a:r>
            <a:r>
              <a:rPr lang="en-US" sz="1700"/>
              <a:t> pages, categories and products, too.</a:t>
            </a:r>
          </a:p>
        </p:txBody>
      </p:sp>
      <p:pic>
        <p:nvPicPr>
          <p:cNvPr id="5" name="Picture 4" descr="Graphical user interface, application, website&#10;&#10;Description automatically generated">
            <a:extLst>
              <a:ext uri="{FF2B5EF4-FFF2-40B4-BE49-F238E27FC236}">
                <a16:creationId xmlns:a16="http://schemas.microsoft.com/office/drawing/2014/main" id="{8292749D-9BDB-2C2B-5761-654969657F5C}"/>
              </a:ext>
            </a:extLst>
          </p:cNvPr>
          <p:cNvPicPr>
            <a:picLocks noChangeAspect="1"/>
          </p:cNvPicPr>
          <p:nvPr/>
        </p:nvPicPr>
        <p:blipFill>
          <a:blip r:embed="rId2"/>
          <a:stretch>
            <a:fillRect/>
          </a:stretch>
        </p:blipFill>
        <p:spPr>
          <a:xfrm>
            <a:off x="4901184" y="1636307"/>
            <a:ext cx="6922008" cy="3685969"/>
          </a:xfrm>
          <a:prstGeom prst="rect">
            <a:avLst/>
          </a:prstGeom>
        </p:spPr>
      </p:pic>
    </p:spTree>
    <p:extLst>
      <p:ext uri="{BB962C8B-B14F-4D97-AF65-F5344CB8AC3E}">
        <p14:creationId xmlns:p14="http://schemas.microsoft.com/office/powerpoint/2010/main" val="24732876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450</TotalTime>
  <Words>721</Words>
  <Application>Microsoft Office PowerPoint</Application>
  <PresentationFormat>Widescreen</PresentationFormat>
  <Paragraphs>42</Paragraphs>
  <Slides>13</Slides>
  <Notes>0</Notes>
  <HiddenSlides>0</HiddenSlides>
  <MMClips>1</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Spring Boot web application group project: Boobady Shopping Cart</vt:lpstr>
      <vt:lpstr>The Basics</vt:lpstr>
      <vt:lpstr>Description</vt:lpstr>
      <vt:lpstr>Functionalities</vt:lpstr>
      <vt:lpstr>Problems, challenges, and solutions</vt:lpstr>
      <vt:lpstr>Problems, challenges, and solutions example</vt:lpstr>
      <vt:lpstr>Problems, challenges, and solutions</vt:lpstr>
      <vt:lpstr>Requirements and functions</vt:lpstr>
      <vt:lpstr>Requirements and functions</vt:lpstr>
      <vt:lpstr>Requirements and functions</vt:lpstr>
      <vt:lpstr>Tables and their relations</vt:lpstr>
      <vt:lpstr>Tables and relations</vt:lpstr>
      <vt:lpstr>Live Demo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 Boot web application group project: Boobady Shopping Cart</dc:title>
  <dc:creator>Hoffman, Kristy-Anne</dc:creator>
  <cp:lastModifiedBy>Hoffman, Kristy-Anne</cp:lastModifiedBy>
  <cp:revision>6</cp:revision>
  <dcterms:created xsi:type="dcterms:W3CDTF">2022-09-01T00:49:24Z</dcterms:created>
  <dcterms:modified xsi:type="dcterms:W3CDTF">2022-09-01T08:21:58Z</dcterms:modified>
</cp:coreProperties>
</file>